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5"/>
  </p:sldMasterIdLst>
  <p:notesMasterIdLst>
    <p:notesMasterId r:id="rId24"/>
  </p:notesMasterIdLst>
  <p:handoutMasterIdLst>
    <p:handoutMasterId r:id="rId25"/>
  </p:handoutMasterIdLst>
  <p:sldIdLst>
    <p:sldId id="5107" r:id="rId6"/>
    <p:sldId id="5108" r:id="rId7"/>
    <p:sldId id="5118" r:id="rId8"/>
    <p:sldId id="5109" r:id="rId9"/>
    <p:sldId id="5110" r:id="rId10"/>
    <p:sldId id="5111" r:id="rId11"/>
    <p:sldId id="5112" r:id="rId12"/>
    <p:sldId id="5113" r:id="rId13"/>
    <p:sldId id="5114" r:id="rId14"/>
    <p:sldId id="5115" r:id="rId15"/>
    <p:sldId id="5116" r:id="rId16"/>
    <p:sldId id="5117" r:id="rId17"/>
    <p:sldId id="5119" r:id="rId18"/>
    <p:sldId id="5120" r:id="rId19"/>
    <p:sldId id="5121" r:id="rId20"/>
    <p:sldId id="5123" r:id="rId21"/>
    <p:sldId id="5122" r:id="rId22"/>
    <p:sldId id="5058" r:id="rId23"/>
  </p:sldIdLst>
  <p:sldSz cx="9144000" cy="5143500" type="screen16x9"/>
  <p:notesSz cx="6669088" cy="9926638"/>
  <p:defaultTextStyle>
    <a:defPPr>
      <a:defRPr lang="en-US"/>
    </a:defPPr>
    <a:lvl1pPr marL="0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77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754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632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508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386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  <p15:guide id="4" pos="5760" userDrawn="1">
          <p15:clr>
            <a:srgbClr val="A4A3A4"/>
          </p15:clr>
        </p15:guide>
        <p15:guide id="5" pos="363" userDrawn="1">
          <p15:clr>
            <a:srgbClr val="A4A3A4"/>
          </p15:clr>
        </p15:guide>
        <p15:guide id="7" orient="horz" pos="2935" userDrawn="1">
          <p15:clr>
            <a:srgbClr val="A4A3A4"/>
          </p15:clr>
        </p15:guide>
        <p15:guide id="8" pos="1927" userDrawn="1">
          <p15:clr>
            <a:srgbClr val="A4A3A4"/>
          </p15:clr>
        </p15:guide>
        <p15:guide id="12" pos="3039" userDrawn="1">
          <p15:clr>
            <a:srgbClr val="A4A3A4"/>
          </p15:clr>
        </p15:guide>
        <p15:guide id="14" pos="295" userDrawn="1">
          <p15:clr>
            <a:srgbClr val="A4A3A4"/>
          </p15:clr>
        </p15:guide>
        <p15:guide id="15" pos="158" userDrawn="1">
          <p15:clr>
            <a:srgbClr val="A4A3A4"/>
          </p15:clr>
        </p15:guide>
        <p15:guide id="16" pos="2676" userDrawn="1">
          <p15:clr>
            <a:srgbClr val="A4A3A4"/>
          </p15:clr>
        </p15:guide>
        <p15:guide id="17" orient="horz" pos="9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0CCA33B-BF56-D361-CFEA-EABC78C6452E}" name="Marek Anton (eMarket)" initials="MA(" userId="S::anton.marek@betterask.erni::9c88f98f-0404-4b3e-ab96-0ffca5c2562a" providerId="AD"/>
  <p188:author id="{F87E8BAB-42E1-F8CD-ADFB-B72A3660B472}" name="Abrhanová Tatiana (eMarket)" initials="AT(" userId="S::tatiana.abrhanova@betterask.erni::e765db32-d6f9-47a4-bcce-e1157fce4ced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line Zaugg" initials="" lastIdx="5" clrIdx="0"/>
  <p:cmAuthor id="1" name="Abrhanová Tatiana (ERNI)" initials="AT(" lastIdx="9" clrIdx="1">
    <p:extLst>
      <p:ext uri="{19B8F6BF-5375-455C-9EA6-DF929625EA0E}">
        <p15:presenceInfo xmlns:p15="http://schemas.microsoft.com/office/powerpoint/2012/main" userId="S::jot@erni.sk::e765db32-d6f9-47a4-bcce-e1157fce4ced" providerId="AD"/>
      </p:ext>
    </p:extLst>
  </p:cmAuthor>
  <p:cmAuthor id="2" name="Katarina Beinrohrova" initials="KB" lastIdx="1" clrIdx="2">
    <p:extLst>
      <p:ext uri="{19B8F6BF-5375-455C-9EA6-DF929625EA0E}">
        <p15:presenceInfo xmlns:p15="http://schemas.microsoft.com/office/powerpoint/2012/main" userId="1633d9eafc730cb9" providerId="Windows Live"/>
      </p:ext>
    </p:extLst>
  </p:cmAuthor>
  <p:cmAuthor id="3" name="Glück Christian (ERNI)" initials="GC(" lastIdx="20" clrIdx="3">
    <p:extLst>
      <p:ext uri="{19B8F6BF-5375-455C-9EA6-DF929625EA0E}">
        <p15:presenceInfo xmlns:p15="http://schemas.microsoft.com/office/powerpoint/2012/main" userId="S::Christian.Glueck@betterask.erni::1742dc16-5a5a-486d-b6c1-0742f2aefd0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3372"/>
    <a:srgbClr val="E9E9E9"/>
    <a:srgbClr val="10AFDD"/>
    <a:srgbClr val="515455"/>
    <a:srgbClr val="B1B0B1"/>
    <a:srgbClr val="CAC8C8"/>
    <a:srgbClr val="00AADB"/>
    <a:srgbClr val="ED9B33"/>
    <a:srgbClr val="00965E"/>
    <a:srgbClr val="009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6BA9BE-49EB-4280-9000-C7A1A082586B}" v="10" dt="2025-02-21T16:35:04.009"/>
  </p1510:revLst>
</p1510:revInfo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unkle Formatvorlage 1 - Akz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unkle Formatvorlage 1 - Akz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unkle Formatvorlage 1 - Akz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38B1855-1B75-4FBE-930C-398BA8C253C6}" styleName="Designformatvorlage 2 - Akz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Designformatvorlage 2 - Akz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/>
  </p:normalViewPr>
  <p:slideViewPr>
    <p:cSldViewPr snapToGrid="0">
      <p:cViewPr varScale="1">
        <p:scale>
          <a:sx n="123" d="100"/>
          <a:sy n="123" d="100"/>
        </p:scale>
        <p:origin x="494" y="-91"/>
      </p:cViewPr>
      <p:guideLst>
        <p:guide orient="horz" pos="4320"/>
        <p:guide pos="7680"/>
        <p:guide pos="5760"/>
        <p:guide pos="363"/>
        <p:guide orient="horz" pos="2935"/>
        <p:guide pos="1927"/>
        <p:guide pos="3039"/>
        <p:guide pos="295"/>
        <p:guide pos="158"/>
        <p:guide pos="2676"/>
        <p:guide orient="horz" pos="9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6/11/relationships/changesInfo" Target="changesInfos/changesInfo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lüss Michael (ERNI)" userId="4336c0d2-e682-4cf6-8652-8b479c04d26f" providerId="ADAL" clId="{1E6BA9BE-49EB-4280-9000-C7A1A082586B}"/>
    <pc:docChg chg="undo custSel addSld delSld modSld sldOrd">
      <pc:chgData name="Plüss Michael (ERNI)" userId="4336c0d2-e682-4cf6-8652-8b479c04d26f" providerId="ADAL" clId="{1E6BA9BE-49EB-4280-9000-C7A1A082586B}" dt="2025-02-24T15:37:28.937" v="2230" actId="20577"/>
      <pc:docMkLst>
        <pc:docMk/>
      </pc:docMkLst>
      <pc:sldChg chg="del">
        <pc:chgData name="Plüss Michael (ERNI)" userId="4336c0d2-e682-4cf6-8652-8b479c04d26f" providerId="ADAL" clId="{1E6BA9BE-49EB-4280-9000-C7A1A082586B}" dt="2025-02-20T15:25:46.136" v="0" actId="2696"/>
        <pc:sldMkLst>
          <pc:docMk/>
          <pc:sldMk cId="2009288019" sldId="415"/>
        </pc:sldMkLst>
      </pc:sldChg>
      <pc:sldChg chg="addSp delSp modSp del mod">
        <pc:chgData name="Plüss Michael (ERNI)" userId="4336c0d2-e682-4cf6-8652-8b479c04d26f" providerId="ADAL" clId="{1E6BA9BE-49EB-4280-9000-C7A1A082586B}" dt="2025-02-20T15:36:13.047" v="336" actId="2696"/>
        <pc:sldMkLst>
          <pc:docMk/>
          <pc:sldMk cId="2932061596" sldId="868"/>
        </pc:sldMkLst>
      </pc:sldChg>
      <pc:sldChg chg="del">
        <pc:chgData name="Plüss Michael (ERNI)" userId="4336c0d2-e682-4cf6-8652-8b479c04d26f" providerId="ADAL" clId="{1E6BA9BE-49EB-4280-9000-C7A1A082586B}" dt="2025-02-20T15:25:49.588" v="1" actId="2696"/>
        <pc:sldMkLst>
          <pc:docMk/>
          <pc:sldMk cId="1361609087" sldId="870"/>
        </pc:sldMkLst>
      </pc:sldChg>
      <pc:sldChg chg="addSp modSp mod">
        <pc:chgData name="Plüss Michael (ERNI)" userId="4336c0d2-e682-4cf6-8652-8b479c04d26f" providerId="ADAL" clId="{1E6BA9BE-49EB-4280-9000-C7A1A082586B}" dt="2025-02-21T16:35:18.890" v="1723" actId="403"/>
        <pc:sldMkLst>
          <pc:docMk/>
          <pc:sldMk cId="451188397" sldId="5058"/>
        </pc:sldMkLst>
        <pc:spChg chg="add mod">
          <ac:chgData name="Plüss Michael (ERNI)" userId="4336c0d2-e682-4cf6-8652-8b479c04d26f" providerId="ADAL" clId="{1E6BA9BE-49EB-4280-9000-C7A1A082586B}" dt="2025-02-21T16:34:51.790" v="1702" actId="403"/>
          <ac:spMkLst>
            <pc:docMk/>
            <pc:sldMk cId="451188397" sldId="5058"/>
            <ac:spMk id="3" creationId="{B32F1111-26A1-AFBC-BB42-895F7D519F38}"/>
          </ac:spMkLst>
        </pc:spChg>
        <pc:spChg chg="add mod">
          <ac:chgData name="Plüss Michael (ERNI)" userId="4336c0d2-e682-4cf6-8652-8b479c04d26f" providerId="ADAL" clId="{1E6BA9BE-49EB-4280-9000-C7A1A082586B}" dt="2025-02-21T16:35:18.890" v="1723" actId="403"/>
          <ac:spMkLst>
            <pc:docMk/>
            <pc:sldMk cId="451188397" sldId="5058"/>
            <ac:spMk id="4" creationId="{D2BAF0B3-ABBE-4E5B-D0CB-3EDE753A9E61}"/>
          </ac:spMkLst>
        </pc:spChg>
      </pc:sldChg>
      <pc:sldChg chg="addSp delSp modSp mod">
        <pc:chgData name="Plüss Michael (ERNI)" userId="4336c0d2-e682-4cf6-8652-8b479c04d26f" providerId="ADAL" clId="{1E6BA9BE-49EB-4280-9000-C7A1A082586B}" dt="2025-02-20T15:34:45.985" v="264" actId="478"/>
        <pc:sldMkLst>
          <pc:docMk/>
          <pc:sldMk cId="3933723358" sldId="5107"/>
        </pc:sldMkLst>
        <pc:spChg chg="add del mod">
          <ac:chgData name="Plüss Michael (ERNI)" userId="4336c0d2-e682-4cf6-8652-8b479c04d26f" providerId="ADAL" clId="{1E6BA9BE-49EB-4280-9000-C7A1A082586B}" dt="2025-02-20T15:34:45.985" v="264" actId="478"/>
          <ac:spMkLst>
            <pc:docMk/>
            <pc:sldMk cId="3933723358" sldId="5107"/>
            <ac:spMk id="2" creationId="{87F2A3B7-C238-9E10-CC65-13CA371B57DC}"/>
          </ac:spMkLst>
        </pc:spChg>
        <pc:spChg chg="mod">
          <ac:chgData name="Plüss Michael (ERNI)" userId="4336c0d2-e682-4cf6-8652-8b479c04d26f" providerId="ADAL" clId="{1E6BA9BE-49EB-4280-9000-C7A1A082586B}" dt="2025-02-20T15:27:18.456" v="109" actId="403"/>
          <ac:spMkLst>
            <pc:docMk/>
            <pc:sldMk cId="3933723358" sldId="5107"/>
            <ac:spMk id="3" creationId="{C02AD786-3C34-267C-DF01-1B89EC05A49A}"/>
          </ac:spMkLst>
        </pc:spChg>
        <pc:spChg chg="mod">
          <ac:chgData name="Plüss Michael (ERNI)" userId="4336c0d2-e682-4cf6-8652-8b479c04d26f" providerId="ADAL" clId="{1E6BA9BE-49EB-4280-9000-C7A1A082586B}" dt="2025-02-20T15:34:43.377" v="263" actId="20577"/>
          <ac:spMkLst>
            <pc:docMk/>
            <pc:sldMk cId="3933723358" sldId="5107"/>
            <ac:spMk id="5" creationId="{5F6DF179-4282-D7DB-F57E-9F3FAEC80C63}"/>
          </ac:spMkLst>
        </pc:spChg>
      </pc:sldChg>
      <pc:sldChg chg="addSp modSp new mod">
        <pc:chgData name="Plüss Michael (ERNI)" userId="4336c0d2-e682-4cf6-8652-8b479c04d26f" providerId="ADAL" clId="{1E6BA9BE-49EB-4280-9000-C7A1A082586B}" dt="2025-02-20T15:52:52.188" v="673" actId="1076"/>
        <pc:sldMkLst>
          <pc:docMk/>
          <pc:sldMk cId="923451996" sldId="5108"/>
        </pc:sldMkLst>
        <pc:spChg chg="mod">
          <ac:chgData name="Plüss Michael (ERNI)" userId="4336c0d2-e682-4cf6-8652-8b479c04d26f" providerId="ADAL" clId="{1E6BA9BE-49EB-4280-9000-C7A1A082586B}" dt="2025-02-20T15:36:09.399" v="335" actId="20577"/>
          <ac:spMkLst>
            <pc:docMk/>
            <pc:sldMk cId="923451996" sldId="5108"/>
            <ac:spMk id="4" creationId="{DF955BC1-46A6-CF28-7838-83EFAEF0E4A7}"/>
          </ac:spMkLst>
        </pc:spChg>
        <pc:spChg chg="mod">
          <ac:chgData name="Plüss Michael (ERNI)" userId="4336c0d2-e682-4cf6-8652-8b479c04d26f" providerId="ADAL" clId="{1E6BA9BE-49EB-4280-9000-C7A1A082586B}" dt="2025-02-20T15:35:48.172" v="302" actId="20577"/>
          <ac:spMkLst>
            <pc:docMk/>
            <pc:sldMk cId="923451996" sldId="5108"/>
            <ac:spMk id="5" creationId="{B276C19A-E79E-C5FE-A998-76D4FC364955}"/>
          </ac:spMkLst>
        </pc:spChg>
        <pc:picChg chg="add mod">
          <ac:chgData name="Plüss Michael (ERNI)" userId="4336c0d2-e682-4cf6-8652-8b479c04d26f" providerId="ADAL" clId="{1E6BA9BE-49EB-4280-9000-C7A1A082586B}" dt="2025-02-20T15:52:30.450" v="660" actId="1076"/>
          <ac:picMkLst>
            <pc:docMk/>
            <pc:sldMk cId="923451996" sldId="5108"/>
            <ac:picMk id="8" creationId="{40EE5222-B9B9-1440-FFFF-125868888210}"/>
          </ac:picMkLst>
        </pc:picChg>
        <pc:picChg chg="add mod">
          <ac:chgData name="Plüss Michael (ERNI)" userId="4336c0d2-e682-4cf6-8652-8b479c04d26f" providerId="ADAL" clId="{1E6BA9BE-49EB-4280-9000-C7A1A082586B}" dt="2025-02-20T15:52:39.823" v="666" actId="1076"/>
          <ac:picMkLst>
            <pc:docMk/>
            <pc:sldMk cId="923451996" sldId="5108"/>
            <ac:picMk id="10" creationId="{2053E4CC-AFB6-A5D0-BC3F-8E00B95DA34F}"/>
          </ac:picMkLst>
        </pc:picChg>
        <pc:picChg chg="add mod">
          <ac:chgData name="Plüss Michael (ERNI)" userId="4336c0d2-e682-4cf6-8652-8b479c04d26f" providerId="ADAL" clId="{1E6BA9BE-49EB-4280-9000-C7A1A082586B}" dt="2025-02-20T15:52:52.188" v="673" actId="1076"/>
          <ac:picMkLst>
            <pc:docMk/>
            <pc:sldMk cId="923451996" sldId="5108"/>
            <ac:picMk id="12" creationId="{0205F4B9-2354-F03C-1F3C-21598034681D}"/>
          </ac:picMkLst>
        </pc:picChg>
      </pc:sldChg>
      <pc:sldChg chg="modSp new mod">
        <pc:chgData name="Plüss Michael (ERNI)" userId="4336c0d2-e682-4cf6-8652-8b479c04d26f" providerId="ADAL" clId="{1E6BA9BE-49EB-4280-9000-C7A1A082586B}" dt="2025-02-20T15:39:00.337" v="536" actId="20577"/>
        <pc:sldMkLst>
          <pc:docMk/>
          <pc:sldMk cId="1638254015" sldId="5109"/>
        </pc:sldMkLst>
        <pc:spChg chg="mod">
          <ac:chgData name="Plüss Michael (ERNI)" userId="4336c0d2-e682-4cf6-8652-8b479c04d26f" providerId="ADAL" clId="{1E6BA9BE-49EB-4280-9000-C7A1A082586B}" dt="2025-02-20T15:39:00.337" v="536" actId="20577"/>
          <ac:spMkLst>
            <pc:docMk/>
            <pc:sldMk cId="1638254015" sldId="5109"/>
            <ac:spMk id="4" creationId="{C503EA8F-6DF2-808F-288C-05FC234B9D57}"/>
          </ac:spMkLst>
        </pc:spChg>
        <pc:spChg chg="mod">
          <ac:chgData name="Plüss Michael (ERNI)" userId="4336c0d2-e682-4cf6-8652-8b479c04d26f" providerId="ADAL" clId="{1E6BA9BE-49EB-4280-9000-C7A1A082586B}" dt="2025-02-20T15:35:42.496" v="290" actId="20577"/>
          <ac:spMkLst>
            <pc:docMk/>
            <pc:sldMk cId="1638254015" sldId="5109"/>
            <ac:spMk id="5" creationId="{032B96A5-CA9D-E5C9-EA42-DD26D6F813DB}"/>
          </ac:spMkLst>
        </pc:spChg>
      </pc:sldChg>
      <pc:sldChg chg="addSp delSp modSp new mod">
        <pc:chgData name="Plüss Michael (ERNI)" userId="4336c0d2-e682-4cf6-8652-8b479c04d26f" providerId="ADAL" clId="{1E6BA9BE-49EB-4280-9000-C7A1A082586B}" dt="2025-02-20T16:05:08.579" v="870" actId="1076"/>
        <pc:sldMkLst>
          <pc:docMk/>
          <pc:sldMk cId="1875656942" sldId="5110"/>
        </pc:sldMkLst>
        <pc:spChg chg="mod">
          <ac:chgData name="Plüss Michael (ERNI)" userId="4336c0d2-e682-4cf6-8652-8b479c04d26f" providerId="ADAL" clId="{1E6BA9BE-49EB-4280-9000-C7A1A082586B}" dt="2025-02-20T15:39:14.158" v="549" actId="20577"/>
          <ac:spMkLst>
            <pc:docMk/>
            <pc:sldMk cId="1875656942" sldId="5110"/>
            <ac:spMk id="5" creationId="{A8CA45ED-5FB1-B2F3-0BE4-59EE70993840}"/>
          </ac:spMkLst>
        </pc:spChg>
        <pc:spChg chg="add mod">
          <ac:chgData name="Plüss Michael (ERNI)" userId="4336c0d2-e682-4cf6-8652-8b479c04d26f" providerId="ADAL" clId="{1E6BA9BE-49EB-4280-9000-C7A1A082586B}" dt="2025-02-20T15:48:54.389" v="651" actId="14100"/>
          <ac:spMkLst>
            <pc:docMk/>
            <pc:sldMk cId="1875656942" sldId="5110"/>
            <ac:spMk id="15" creationId="{51D584D3-A792-7F48-1D60-F56BBB9DF2B6}"/>
          </ac:spMkLst>
        </pc:spChg>
        <pc:spChg chg="add mod">
          <ac:chgData name="Plüss Michael (ERNI)" userId="4336c0d2-e682-4cf6-8652-8b479c04d26f" providerId="ADAL" clId="{1E6BA9BE-49EB-4280-9000-C7A1A082586B}" dt="2025-02-20T15:49:18.454" v="655" actId="207"/>
          <ac:spMkLst>
            <pc:docMk/>
            <pc:sldMk cId="1875656942" sldId="5110"/>
            <ac:spMk id="16" creationId="{F24450A1-1E5B-F8FD-435C-E336A8703BD3}"/>
          </ac:spMkLst>
        </pc:spChg>
        <pc:spChg chg="add mod">
          <ac:chgData name="Plüss Michael (ERNI)" userId="4336c0d2-e682-4cf6-8652-8b479c04d26f" providerId="ADAL" clId="{1E6BA9BE-49EB-4280-9000-C7A1A082586B}" dt="2025-02-20T16:05:03.996" v="869" actId="478"/>
          <ac:spMkLst>
            <pc:docMk/>
            <pc:sldMk cId="1875656942" sldId="5110"/>
            <ac:spMk id="20" creationId="{B7EF03C0-BBE8-EC6C-2262-02F405950D08}"/>
          </ac:spMkLst>
        </pc:spChg>
        <pc:picChg chg="add mod">
          <ac:chgData name="Plüss Michael (ERNI)" userId="4336c0d2-e682-4cf6-8652-8b479c04d26f" providerId="ADAL" clId="{1E6BA9BE-49EB-4280-9000-C7A1A082586B}" dt="2025-02-20T15:44:16.482" v="554" actId="1076"/>
          <ac:picMkLst>
            <pc:docMk/>
            <pc:sldMk cId="1875656942" sldId="5110"/>
            <ac:picMk id="12" creationId="{8F6D3D20-D624-68AC-8080-751D88756DD3}"/>
          </ac:picMkLst>
        </pc:picChg>
        <pc:picChg chg="add mod">
          <ac:chgData name="Plüss Michael (ERNI)" userId="4336c0d2-e682-4cf6-8652-8b479c04d26f" providerId="ADAL" clId="{1E6BA9BE-49EB-4280-9000-C7A1A082586B}" dt="2025-02-20T16:05:08.579" v="870" actId="1076"/>
          <ac:picMkLst>
            <pc:docMk/>
            <pc:sldMk cId="1875656942" sldId="5110"/>
            <ac:picMk id="18" creationId="{02B02803-A4B2-786C-2F9B-443C960F6B8E}"/>
          </ac:picMkLst>
        </pc:picChg>
      </pc:sldChg>
      <pc:sldChg chg="modSp new mod">
        <pc:chgData name="Plüss Michael (ERNI)" userId="4336c0d2-e682-4cf6-8652-8b479c04d26f" providerId="ADAL" clId="{1E6BA9BE-49EB-4280-9000-C7A1A082586B}" dt="2025-02-21T15:53:54.618" v="1157" actId="20577"/>
        <pc:sldMkLst>
          <pc:docMk/>
          <pc:sldMk cId="2222848571" sldId="5111"/>
        </pc:sldMkLst>
        <pc:spChg chg="mod">
          <ac:chgData name="Plüss Michael (ERNI)" userId="4336c0d2-e682-4cf6-8652-8b479c04d26f" providerId="ADAL" clId="{1E6BA9BE-49EB-4280-9000-C7A1A082586B}" dt="2025-02-21T15:53:54.618" v="1157" actId="20577"/>
          <ac:spMkLst>
            <pc:docMk/>
            <pc:sldMk cId="2222848571" sldId="5111"/>
            <ac:spMk id="4" creationId="{2519D2B2-56EE-C3B2-72DD-20BED37503B0}"/>
          </ac:spMkLst>
        </pc:spChg>
        <pc:spChg chg="mod">
          <ac:chgData name="Plüss Michael (ERNI)" userId="4336c0d2-e682-4cf6-8652-8b479c04d26f" providerId="ADAL" clId="{1E6BA9BE-49EB-4280-9000-C7A1A082586B}" dt="2025-02-20T15:47:46.780" v="608" actId="20577"/>
          <ac:spMkLst>
            <pc:docMk/>
            <pc:sldMk cId="2222848571" sldId="5111"/>
            <ac:spMk id="5" creationId="{C8863918-F73E-128D-6A2F-632DFAD348BE}"/>
          </ac:spMkLst>
        </pc:spChg>
      </pc:sldChg>
      <pc:sldChg chg="modSp add mod">
        <pc:chgData name="Plüss Michael (ERNI)" userId="4336c0d2-e682-4cf6-8652-8b479c04d26f" providerId="ADAL" clId="{1E6BA9BE-49EB-4280-9000-C7A1A082586B}" dt="2025-02-20T15:58:28.872" v="850" actId="113"/>
        <pc:sldMkLst>
          <pc:docMk/>
          <pc:sldMk cId="2142076958" sldId="5112"/>
        </pc:sldMkLst>
        <pc:spChg chg="mod">
          <ac:chgData name="Plüss Michael (ERNI)" userId="4336c0d2-e682-4cf6-8652-8b479c04d26f" providerId="ADAL" clId="{1E6BA9BE-49EB-4280-9000-C7A1A082586B}" dt="2025-02-20T15:58:28.872" v="850" actId="113"/>
          <ac:spMkLst>
            <pc:docMk/>
            <pc:sldMk cId="2142076958" sldId="5112"/>
            <ac:spMk id="4" creationId="{0BE82A94-C877-8AB1-8C18-BAEF8E837707}"/>
          </ac:spMkLst>
        </pc:spChg>
        <pc:spChg chg="mod">
          <ac:chgData name="Plüss Michael (ERNI)" userId="4336c0d2-e682-4cf6-8652-8b479c04d26f" providerId="ADAL" clId="{1E6BA9BE-49EB-4280-9000-C7A1A082586B}" dt="2025-02-20T15:57:36.507" v="740" actId="20577"/>
          <ac:spMkLst>
            <pc:docMk/>
            <pc:sldMk cId="2142076958" sldId="5112"/>
            <ac:spMk id="5" creationId="{13B3BD90-67BD-0B50-87C6-EB8EB7590A94}"/>
          </ac:spMkLst>
        </pc:spChg>
      </pc:sldChg>
      <pc:sldChg chg="addSp delSp modSp add mod replId">
        <pc:chgData name="Plüss Michael (ERNI)" userId="4336c0d2-e682-4cf6-8652-8b479c04d26f" providerId="ADAL" clId="{1E6BA9BE-49EB-4280-9000-C7A1A082586B}" dt="2025-02-20T16:14:39.137" v="905" actId="14100"/>
        <pc:sldMkLst>
          <pc:docMk/>
          <pc:sldMk cId="1992227161" sldId="5113"/>
        </pc:sldMkLst>
        <pc:spChg chg="mod">
          <ac:chgData name="Plüss Michael (ERNI)" userId="4336c0d2-e682-4cf6-8652-8b479c04d26f" providerId="ADAL" clId="{1E6BA9BE-49EB-4280-9000-C7A1A082586B}" dt="2025-02-20T15:58:44.070" v="864" actId="20577"/>
          <ac:spMkLst>
            <pc:docMk/>
            <pc:sldMk cId="1992227161" sldId="5113"/>
            <ac:spMk id="5" creationId="{BC5E6E61-5652-D801-1FBD-FBC2261E6424}"/>
          </ac:spMkLst>
        </pc:spChg>
        <pc:spChg chg="mod">
          <ac:chgData name="Plüss Michael (ERNI)" userId="4336c0d2-e682-4cf6-8652-8b479c04d26f" providerId="ADAL" clId="{1E6BA9BE-49EB-4280-9000-C7A1A082586B}" dt="2025-02-20T16:08:59.534" v="894" actId="20577"/>
          <ac:spMkLst>
            <pc:docMk/>
            <pc:sldMk cId="1992227161" sldId="5113"/>
            <ac:spMk id="15" creationId="{F90D2C5A-C85F-C61B-16CA-8EA6C9C656B9}"/>
          </ac:spMkLst>
        </pc:spChg>
        <pc:spChg chg="add mod">
          <ac:chgData name="Plüss Michael (ERNI)" userId="4336c0d2-e682-4cf6-8652-8b479c04d26f" providerId="ADAL" clId="{1E6BA9BE-49EB-4280-9000-C7A1A082586B}" dt="2025-02-20T16:13:50.048" v="897" actId="478"/>
          <ac:spMkLst>
            <pc:docMk/>
            <pc:sldMk cId="1992227161" sldId="5113"/>
            <ac:spMk id="19" creationId="{7BD10961-C11D-C4BE-458A-27A8FEB96E36}"/>
          </ac:spMkLst>
        </pc:spChg>
        <pc:picChg chg="add mod">
          <ac:chgData name="Plüss Michael (ERNI)" userId="4336c0d2-e682-4cf6-8652-8b479c04d26f" providerId="ADAL" clId="{1E6BA9BE-49EB-4280-9000-C7A1A082586B}" dt="2025-02-20T16:14:39.137" v="905" actId="14100"/>
          <ac:picMkLst>
            <pc:docMk/>
            <pc:sldMk cId="1992227161" sldId="5113"/>
            <ac:picMk id="17" creationId="{BA97D380-F2C2-D396-34ED-45691EFEDA9A}"/>
          </ac:picMkLst>
        </pc:picChg>
        <pc:picChg chg="add mod">
          <ac:chgData name="Plüss Michael (ERNI)" userId="4336c0d2-e682-4cf6-8652-8b479c04d26f" providerId="ADAL" clId="{1E6BA9BE-49EB-4280-9000-C7A1A082586B}" dt="2025-02-20T16:14:32.042" v="903" actId="14100"/>
          <ac:picMkLst>
            <pc:docMk/>
            <pc:sldMk cId="1992227161" sldId="5113"/>
            <ac:picMk id="21" creationId="{DF0B3721-EEAC-42E1-6AB7-2773B8D73641}"/>
          </ac:picMkLst>
        </pc:picChg>
      </pc:sldChg>
      <pc:sldChg chg="modSp add mod replId">
        <pc:chgData name="Plüss Michael (ERNI)" userId="4336c0d2-e682-4cf6-8652-8b479c04d26f" providerId="ADAL" clId="{1E6BA9BE-49EB-4280-9000-C7A1A082586B}" dt="2025-02-21T15:54:05.229" v="1158"/>
        <pc:sldMkLst>
          <pc:docMk/>
          <pc:sldMk cId="4193495503" sldId="5114"/>
        </pc:sldMkLst>
        <pc:spChg chg="mod">
          <ac:chgData name="Plüss Michael (ERNI)" userId="4336c0d2-e682-4cf6-8652-8b479c04d26f" providerId="ADAL" clId="{1E6BA9BE-49EB-4280-9000-C7A1A082586B}" dt="2025-02-21T15:54:05.229" v="1158"/>
          <ac:spMkLst>
            <pc:docMk/>
            <pc:sldMk cId="4193495503" sldId="5114"/>
            <ac:spMk id="4" creationId="{B0725E4C-2279-2814-C7A0-4AA1B4AB78EA}"/>
          </ac:spMkLst>
        </pc:spChg>
        <pc:spChg chg="mod">
          <ac:chgData name="Plüss Michael (ERNI)" userId="4336c0d2-e682-4cf6-8652-8b479c04d26f" providerId="ADAL" clId="{1E6BA9BE-49EB-4280-9000-C7A1A082586B}" dt="2025-02-20T16:14:51.141" v="919" actId="20577"/>
          <ac:spMkLst>
            <pc:docMk/>
            <pc:sldMk cId="4193495503" sldId="5114"/>
            <ac:spMk id="5" creationId="{39B670EF-1BF7-EE60-8E23-3024F672CFE7}"/>
          </ac:spMkLst>
        </pc:spChg>
      </pc:sldChg>
      <pc:sldChg chg="modSp add mod">
        <pc:chgData name="Plüss Michael (ERNI)" userId="4336c0d2-e682-4cf6-8652-8b479c04d26f" providerId="ADAL" clId="{1E6BA9BE-49EB-4280-9000-C7A1A082586B}" dt="2025-02-20T16:27:07.638" v="1074" actId="114"/>
        <pc:sldMkLst>
          <pc:docMk/>
          <pc:sldMk cId="1801360669" sldId="5115"/>
        </pc:sldMkLst>
        <pc:spChg chg="mod">
          <ac:chgData name="Plüss Michael (ERNI)" userId="4336c0d2-e682-4cf6-8652-8b479c04d26f" providerId="ADAL" clId="{1E6BA9BE-49EB-4280-9000-C7A1A082586B}" dt="2025-02-20T16:27:07.638" v="1074" actId="114"/>
          <ac:spMkLst>
            <pc:docMk/>
            <pc:sldMk cId="1801360669" sldId="5115"/>
            <ac:spMk id="4" creationId="{8C351204-65F7-5FEC-E0E2-7CB1D68319B6}"/>
          </ac:spMkLst>
        </pc:spChg>
        <pc:spChg chg="mod">
          <ac:chgData name="Plüss Michael (ERNI)" userId="4336c0d2-e682-4cf6-8652-8b479c04d26f" providerId="ADAL" clId="{1E6BA9BE-49EB-4280-9000-C7A1A082586B}" dt="2025-02-20T16:25:59.006" v="923" actId="20577"/>
          <ac:spMkLst>
            <pc:docMk/>
            <pc:sldMk cId="1801360669" sldId="5115"/>
            <ac:spMk id="5" creationId="{ECCFB06A-A612-9BDD-5A5A-E6081FC674A2}"/>
          </ac:spMkLst>
        </pc:spChg>
      </pc:sldChg>
      <pc:sldChg chg="addSp delSp modSp add mod replId">
        <pc:chgData name="Plüss Michael (ERNI)" userId="4336c0d2-e682-4cf6-8652-8b479c04d26f" providerId="ADAL" clId="{1E6BA9BE-49EB-4280-9000-C7A1A082586B}" dt="2025-02-21T15:53:12.538" v="1110" actId="20577"/>
        <pc:sldMkLst>
          <pc:docMk/>
          <pc:sldMk cId="1214161543" sldId="5116"/>
        </pc:sldMkLst>
        <pc:spChg chg="mod">
          <ac:chgData name="Plüss Michael (ERNI)" userId="4336c0d2-e682-4cf6-8652-8b479c04d26f" providerId="ADAL" clId="{1E6BA9BE-49EB-4280-9000-C7A1A082586B}" dt="2025-02-20T16:27:12.937" v="1077" actId="20577"/>
          <ac:spMkLst>
            <pc:docMk/>
            <pc:sldMk cId="1214161543" sldId="5116"/>
            <ac:spMk id="5" creationId="{C727B980-4895-D7A3-A084-E9CE14728DD7}"/>
          </ac:spMkLst>
        </pc:spChg>
        <pc:spChg chg="mod">
          <ac:chgData name="Plüss Michael (ERNI)" userId="4336c0d2-e682-4cf6-8652-8b479c04d26f" providerId="ADAL" clId="{1E6BA9BE-49EB-4280-9000-C7A1A082586B}" dt="2025-02-21T15:53:12.538" v="1110" actId="20577"/>
          <ac:spMkLst>
            <pc:docMk/>
            <pc:sldMk cId="1214161543" sldId="5116"/>
            <ac:spMk id="15" creationId="{3D977E5B-A4F9-EDC2-DED1-DBAA51785141}"/>
          </ac:spMkLst>
        </pc:spChg>
        <pc:picChg chg="add mod">
          <ac:chgData name="Plüss Michael (ERNI)" userId="4336c0d2-e682-4cf6-8652-8b479c04d26f" providerId="ADAL" clId="{1E6BA9BE-49EB-4280-9000-C7A1A082586B}" dt="2025-02-21T15:47:03.858" v="1085" actId="1076"/>
          <ac:picMkLst>
            <pc:docMk/>
            <pc:sldMk cId="1214161543" sldId="5116"/>
            <ac:picMk id="7" creationId="{C348B5A9-7CB0-5777-5FB3-56FF74E9B859}"/>
          </ac:picMkLst>
        </pc:picChg>
        <pc:picChg chg="add mod">
          <ac:chgData name="Plüss Michael (ERNI)" userId="4336c0d2-e682-4cf6-8652-8b479c04d26f" providerId="ADAL" clId="{1E6BA9BE-49EB-4280-9000-C7A1A082586B}" dt="2025-02-21T15:47:04.982" v="1086" actId="1076"/>
          <ac:picMkLst>
            <pc:docMk/>
            <pc:sldMk cId="1214161543" sldId="5116"/>
            <ac:picMk id="9" creationId="{39873CF8-97D2-8D81-AFB7-E3765B289D58}"/>
          </ac:picMkLst>
        </pc:picChg>
      </pc:sldChg>
      <pc:sldChg chg="modSp add mod replId">
        <pc:chgData name="Plüss Michael (ERNI)" userId="4336c0d2-e682-4cf6-8652-8b479c04d26f" providerId="ADAL" clId="{1E6BA9BE-49EB-4280-9000-C7A1A082586B}" dt="2025-02-21T15:54:10.462" v="1159"/>
        <pc:sldMkLst>
          <pc:docMk/>
          <pc:sldMk cId="3073818288" sldId="5117"/>
        </pc:sldMkLst>
        <pc:spChg chg="mod">
          <ac:chgData name="Plüss Michael (ERNI)" userId="4336c0d2-e682-4cf6-8652-8b479c04d26f" providerId="ADAL" clId="{1E6BA9BE-49EB-4280-9000-C7A1A082586B}" dt="2025-02-21T15:54:10.462" v="1159"/>
          <ac:spMkLst>
            <pc:docMk/>
            <pc:sldMk cId="3073818288" sldId="5117"/>
            <ac:spMk id="4" creationId="{4119C6D9-28BC-6D6E-07B6-F23A42E1639B}"/>
          </ac:spMkLst>
        </pc:spChg>
        <pc:spChg chg="mod">
          <ac:chgData name="Plüss Michael (ERNI)" userId="4336c0d2-e682-4cf6-8652-8b479c04d26f" providerId="ADAL" clId="{1E6BA9BE-49EB-4280-9000-C7A1A082586B}" dt="2025-02-21T15:53:22.584" v="1113" actId="20577"/>
          <ac:spMkLst>
            <pc:docMk/>
            <pc:sldMk cId="3073818288" sldId="5117"/>
            <ac:spMk id="5" creationId="{438A61DA-4EB1-9A66-7E6D-19042B367643}"/>
          </ac:spMkLst>
        </pc:spChg>
      </pc:sldChg>
      <pc:sldChg chg="addSp modSp new mod">
        <pc:chgData name="Plüss Michael (ERNI)" userId="4336c0d2-e682-4cf6-8652-8b479c04d26f" providerId="ADAL" clId="{1E6BA9BE-49EB-4280-9000-C7A1A082586B}" dt="2025-02-24T15:36:46.134" v="2222" actId="20577"/>
        <pc:sldMkLst>
          <pc:docMk/>
          <pc:sldMk cId="1784287690" sldId="5118"/>
        </pc:sldMkLst>
        <pc:spChg chg="mod">
          <ac:chgData name="Plüss Michael (ERNI)" userId="4336c0d2-e682-4cf6-8652-8b479c04d26f" providerId="ADAL" clId="{1E6BA9BE-49EB-4280-9000-C7A1A082586B}" dt="2025-02-21T15:58:59.971" v="1381" actId="20577"/>
          <ac:spMkLst>
            <pc:docMk/>
            <pc:sldMk cId="1784287690" sldId="5118"/>
            <ac:spMk id="4" creationId="{6B297AA3-D500-0A71-C710-57CF26001C8D}"/>
          </ac:spMkLst>
        </pc:spChg>
        <pc:spChg chg="mod">
          <ac:chgData name="Plüss Michael (ERNI)" userId="4336c0d2-e682-4cf6-8652-8b479c04d26f" providerId="ADAL" clId="{1E6BA9BE-49EB-4280-9000-C7A1A082586B}" dt="2025-02-21T15:54:28.704" v="1169" actId="20577"/>
          <ac:spMkLst>
            <pc:docMk/>
            <pc:sldMk cId="1784287690" sldId="5118"/>
            <ac:spMk id="5" creationId="{F85EE72F-3A22-F902-0CB6-8D3AB95E42D8}"/>
          </ac:spMkLst>
        </pc:spChg>
        <pc:spChg chg="add mod">
          <ac:chgData name="Plüss Michael (ERNI)" userId="4336c0d2-e682-4cf6-8652-8b479c04d26f" providerId="ADAL" clId="{1E6BA9BE-49EB-4280-9000-C7A1A082586B}" dt="2025-02-24T15:36:46.134" v="2222" actId="20577"/>
          <ac:spMkLst>
            <pc:docMk/>
            <pc:sldMk cId="1784287690" sldId="5118"/>
            <ac:spMk id="7" creationId="{0F039FE5-9521-444B-622E-5928BB6781E4}"/>
          </ac:spMkLst>
        </pc:spChg>
      </pc:sldChg>
      <pc:sldChg chg="modSp add mod">
        <pc:chgData name="Plüss Michael (ERNI)" userId="4336c0d2-e682-4cf6-8652-8b479c04d26f" providerId="ADAL" clId="{1E6BA9BE-49EB-4280-9000-C7A1A082586B}" dt="2025-02-21T16:03:54.502" v="1647" actId="20577"/>
        <pc:sldMkLst>
          <pc:docMk/>
          <pc:sldMk cId="1752470019" sldId="5119"/>
        </pc:sldMkLst>
        <pc:spChg chg="mod">
          <ac:chgData name="Plüss Michael (ERNI)" userId="4336c0d2-e682-4cf6-8652-8b479c04d26f" providerId="ADAL" clId="{1E6BA9BE-49EB-4280-9000-C7A1A082586B}" dt="2025-02-21T16:03:54.502" v="1647" actId="20577"/>
          <ac:spMkLst>
            <pc:docMk/>
            <pc:sldMk cId="1752470019" sldId="5119"/>
            <ac:spMk id="4" creationId="{514264E5-1C42-062E-AC2F-AC196B681B9C}"/>
          </ac:spMkLst>
        </pc:spChg>
        <pc:spChg chg="mod">
          <ac:chgData name="Plüss Michael (ERNI)" userId="4336c0d2-e682-4cf6-8652-8b479c04d26f" providerId="ADAL" clId="{1E6BA9BE-49EB-4280-9000-C7A1A082586B}" dt="2025-02-21T16:02:03.120" v="1403" actId="20577"/>
          <ac:spMkLst>
            <pc:docMk/>
            <pc:sldMk cId="1752470019" sldId="5119"/>
            <ac:spMk id="5" creationId="{0BDE9D83-0C84-AE83-969D-FB261CA05F78}"/>
          </ac:spMkLst>
        </pc:spChg>
      </pc:sldChg>
      <pc:sldChg chg="addSp delSp modSp add mod replId">
        <pc:chgData name="Plüss Michael (ERNI)" userId="4336c0d2-e682-4cf6-8652-8b479c04d26f" providerId="ADAL" clId="{1E6BA9BE-49EB-4280-9000-C7A1A082586B}" dt="2025-02-21T16:34:20.784" v="1673" actId="20577"/>
        <pc:sldMkLst>
          <pc:docMk/>
          <pc:sldMk cId="3119838869" sldId="5120"/>
        </pc:sldMkLst>
        <pc:spChg chg="mod">
          <ac:chgData name="Plüss Michael (ERNI)" userId="4336c0d2-e682-4cf6-8652-8b479c04d26f" providerId="ADAL" clId="{1E6BA9BE-49EB-4280-9000-C7A1A082586B}" dt="2025-02-21T16:02:32.375" v="1406"/>
          <ac:spMkLst>
            <pc:docMk/>
            <pc:sldMk cId="3119838869" sldId="5120"/>
            <ac:spMk id="5" creationId="{25937749-F347-F69B-BC6E-D4A8B0B81082}"/>
          </ac:spMkLst>
        </pc:spChg>
        <pc:spChg chg="mod">
          <ac:chgData name="Plüss Michael (ERNI)" userId="4336c0d2-e682-4cf6-8652-8b479c04d26f" providerId="ADAL" clId="{1E6BA9BE-49EB-4280-9000-C7A1A082586B}" dt="2025-02-21T16:34:20.784" v="1673" actId="20577"/>
          <ac:spMkLst>
            <pc:docMk/>
            <pc:sldMk cId="3119838869" sldId="5120"/>
            <ac:spMk id="15" creationId="{8D72531D-A19E-6BF8-EEFB-5DD213191DDE}"/>
          </ac:spMkLst>
        </pc:spChg>
        <pc:picChg chg="add mod">
          <ac:chgData name="Plüss Michael (ERNI)" userId="4336c0d2-e682-4cf6-8652-8b479c04d26f" providerId="ADAL" clId="{1E6BA9BE-49EB-4280-9000-C7A1A082586B}" dt="2025-02-21T16:33:29.625" v="1650" actId="1076"/>
          <ac:picMkLst>
            <pc:docMk/>
            <pc:sldMk cId="3119838869" sldId="5120"/>
            <ac:picMk id="8" creationId="{0106266A-7933-A43C-1B9E-8D0414132F70}"/>
          </ac:picMkLst>
        </pc:picChg>
        <pc:picChg chg="add mod">
          <ac:chgData name="Plüss Michael (ERNI)" userId="4336c0d2-e682-4cf6-8652-8b479c04d26f" providerId="ADAL" clId="{1E6BA9BE-49EB-4280-9000-C7A1A082586B}" dt="2025-02-21T16:34:10.688" v="1653" actId="1076"/>
          <ac:picMkLst>
            <pc:docMk/>
            <pc:sldMk cId="3119838869" sldId="5120"/>
            <ac:picMk id="11" creationId="{4E14F059-E984-F509-A380-457AB580EBAA}"/>
          </ac:picMkLst>
        </pc:picChg>
      </pc:sldChg>
      <pc:sldChg chg="modSp add mod replId">
        <pc:chgData name="Plüss Michael (ERNI)" userId="4336c0d2-e682-4cf6-8652-8b479c04d26f" providerId="ADAL" clId="{1E6BA9BE-49EB-4280-9000-C7A1A082586B}" dt="2025-02-21T16:02:34.972" v="1407"/>
        <pc:sldMkLst>
          <pc:docMk/>
          <pc:sldMk cId="2231608121" sldId="5121"/>
        </pc:sldMkLst>
        <pc:spChg chg="mod">
          <ac:chgData name="Plüss Michael (ERNI)" userId="4336c0d2-e682-4cf6-8652-8b479c04d26f" providerId="ADAL" clId="{1E6BA9BE-49EB-4280-9000-C7A1A082586B}" dt="2025-02-21T16:02:34.972" v="1407"/>
          <ac:spMkLst>
            <pc:docMk/>
            <pc:sldMk cId="2231608121" sldId="5121"/>
            <ac:spMk id="5" creationId="{2F26B5C4-53EE-B1D7-A0F6-D70E8013585A}"/>
          </ac:spMkLst>
        </pc:spChg>
      </pc:sldChg>
      <pc:sldChg chg="addSp modSp new mod">
        <pc:chgData name="Plüss Michael (ERNI)" userId="4336c0d2-e682-4cf6-8652-8b479c04d26f" providerId="ADAL" clId="{1E6BA9BE-49EB-4280-9000-C7A1A082586B}" dt="2025-02-24T15:37:28.937" v="2230" actId="20577"/>
        <pc:sldMkLst>
          <pc:docMk/>
          <pc:sldMk cId="406506473" sldId="5122"/>
        </pc:sldMkLst>
        <pc:spChg chg="mod">
          <ac:chgData name="Plüss Michael (ERNI)" userId="4336c0d2-e682-4cf6-8652-8b479c04d26f" providerId="ADAL" clId="{1E6BA9BE-49EB-4280-9000-C7A1A082586B}" dt="2025-02-24T15:24:53.582" v="1906" actId="20577"/>
          <ac:spMkLst>
            <pc:docMk/>
            <pc:sldMk cId="406506473" sldId="5122"/>
            <ac:spMk id="4" creationId="{E50B2E32-88C4-4329-220B-6F71574FFD41}"/>
          </ac:spMkLst>
        </pc:spChg>
        <pc:spChg chg="mod">
          <ac:chgData name="Plüss Michael (ERNI)" userId="4336c0d2-e682-4cf6-8652-8b479c04d26f" providerId="ADAL" clId="{1E6BA9BE-49EB-4280-9000-C7A1A082586B}" dt="2025-02-24T15:37:28.937" v="2230" actId="20577"/>
          <ac:spMkLst>
            <pc:docMk/>
            <pc:sldMk cId="406506473" sldId="5122"/>
            <ac:spMk id="5" creationId="{C838EA99-76DA-E544-91AD-A455DAB9A11D}"/>
          </ac:spMkLst>
        </pc:spChg>
        <pc:picChg chg="add mod">
          <ac:chgData name="Plüss Michael (ERNI)" userId="4336c0d2-e682-4cf6-8652-8b479c04d26f" providerId="ADAL" clId="{1E6BA9BE-49EB-4280-9000-C7A1A082586B}" dt="2025-02-24T15:25:04.074" v="1909" actId="1076"/>
          <ac:picMkLst>
            <pc:docMk/>
            <pc:sldMk cId="406506473" sldId="5122"/>
            <ac:picMk id="8" creationId="{D3070CB3-02E1-CD1E-6A5B-1C6095F8370B}"/>
          </ac:picMkLst>
        </pc:picChg>
      </pc:sldChg>
      <pc:sldChg chg="addSp delSp modSp add mod ord">
        <pc:chgData name="Plüss Michael (ERNI)" userId="4336c0d2-e682-4cf6-8652-8b479c04d26f" providerId="ADAL" clId="{1E6BA9BE-49EB-4280-9000-C7A1A082586B}" dt="2025-02-24T15:37:25.694" v="2229" actId="20577"/>
        <pc:sldMkLst>
          <pc:docMk/>
          <pc:sldMk cId="1221044838" sldId="5123"/>
        </pc:sldMkLst>
        <pc:spChg chg="mod">
          <ac:chgData name="Plüss Michael (ERNI)" userId="4336c0d2-e682-4cf6-8652-8b479c04d26f" providerId="ADAL" clId="{1E6BA9BE-49EB-4280-9000-C7A1A082586B}" dt="2025-02-24T15:30:33.127" v="2089" actId="20577"/>
          <ac:spMkLst>
            <pc:docMk/>
            <pc:sldMk cId="1221044838" sldId="5123"/>
            <ac:spMk id="4" creationId="{1A4897A3-B6C6-B995-3846-16646EE24979}"/>
          </ac:spMkLst>
        </pc:spChg>
        <pc:spChg chg="mod">
          <ac:chgData name="Plüss Michael (ERNI)" userId="4336c0d2-e682-4cf6-8652-8b479c04d26f" providerId="ADAL" clId="{1E6BA9BE-49EB-4280-9000-C7A1A082586B}" dt="2025-02-24T15:37:25.694" v="2229" actId="20577"/>
          <ac:spMkLst>
            <pc:docMk/>
            <pc:sldMk cId="1221044838" sldId="5123"/>
            <ac:spMk id="5" creationId="{0A1D4A7E-F770-1794-7CFC-1FDAAD01001B}"/>
          </ac:spMkLst>
        </pc:spChg>
        <pc:picChg chg="del">
          <ac:chgData name="Plüss Michael (ERNI)" userId="4336c0d2-e682-4cf6-8652-8b479c04d26f" providerId="ADAL" clId="{1E6BA9BE-49EB-4280-9000-C7A1A082586B}" dt="2025-02-24T15:29:20.608" v="1983" actId="478"/>
          <ac:picMkLst>
            <pc:docMk/>
            <pc:sldMk cId="1221044838" sldId="5123"/>
            <ac:picMk id="8" creationId="{F579D49B-0146-F56B-3A1C-83DF939D538A}"/>
          </ac:picMkLst>
        </pc:picChg>
        <pc:picChg chg="add mod">
          <ac:chgData name="Plüss Michael (ERNI)" userId="4336c0d2-e682-4cf6-8652-8b479c04d26f" providerId="ADAL" clId="{1E6BA9BE-49EB-4280-9000-C7A1A082586B}" dt="2025-02-24T15:30:22.705" v="2063" actId="1076"/>
          <ac:picMkLst>
            <pc:docMk/>
            <pc:sldMk cId="1221044838" sldId="5123"/>
            <ac:picMk id="9" creationId="{0153E147-979F-4899-D8EC-AABA022EB9FE}"/>
          </ac:picMkLst>
        </pc:picChg>
      </pc:sldChg>
      <pc:sldChg chg="modSp add del mod">
        <pc:chgData name="Plüss Michael (ERNI)" userId="4336c0d2-e682-4cf6-8652-8b479c04d26f" providerId="ADAL" clId="{1E6BA9BE-49EB-4280-9000-C7A1A082586B}" dt="2025-02-24T15:34:23.276" v="2161" actId="2696"/>
        <pc:sldMkLst>
          <pc:docMk/>
          <pc:sldMk cId="1400086744" sldId="5124"/>
        </pc:sldMkLst>
        <pc:spChg chg="mod">
          <ac:chgData name="Plüss Michael (ERNI)" userId="4336c0d2-e682-4cf6-8652-8b479c04d26f" providerId="ADAL" clId="{1E6BA9BE-49EB-4280-9000-C7A1A082586B}" dt="2025-02-24T15:31:10.344" v="2160" actId="20577"/>
          <ac:spMkLst>
            <pc:docMk/>
            <pc:sldMk cId="1400086744" sldId="5124"/>
            <ac:spMk id="4" creationId="{7FD222E5-2B52-36C5-2C62-5BD74F88C1ED}"/>
          </ac:spMkLst>
        </pc:spChg>
        <pc:spChg chg="mod">
          <ac:chgData name="Plüss Michael (ERNI)" userId="4336c0d2-e682-4cf6-8652-8b479c04d26f" providerId="ADAL" clId="{1E6BA9BE-49EB-4280-9000-C7A1A082586B}" dt="2025-02-24T15:30:49.753" v="2099" actId="20577"/>
          <ac:spMkLst>
            <pc:docMk/>
            <pc:sldMk cId="1400086744" sldId="5124"/>
            <ac:spMk id="5" creationId="{17503C62-0110-EE99-F8A6-5B6FC57A830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Lato" panose="020F050202020403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10F03A-118D-4C94-ACE7-41C036CB58E7}" type="datetimeFigureOut">
              <a:rPr lang="en-US" smtClean="0">
                <a:latin typeface="Lato" panose="020F0502020204030203" pitchFamily="34" charset="0"/>
              </a:rPr>
              <a:pPr/>
              <a:t>2/24/2025</a:t>
            </a:fld>
            <a:endParaRPr lang="de-DE">
              <a:latin typeface="Lato" panose="020F050202020403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367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ato" panose="020F0502020204030203" pitchFamily="34" charset="0"/>
              </a:defRPr>
            </a:lvl1pPr>
          </a:lstStyle>
          <a:p>
            <a:fld id="{CB707A1A-24F1-4A76-9BBF-2BC941EA698A}" type="datetimeFigureOut">
              <a:rPr lang="en-US" smtClean="0"/>
              <a:pPr/>
              <a:t>2/24/2025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77607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ato" panose="020F0502020204030203" pitchFamily="34" charset="0"/>
              </a:defRPr>
            </a:lvl1pPr>
          </a:lstStyle>
          <a:p>
            <a:fld id="{0CB6685D-1DC3-467A-9755-A4FC0193B359}" type="slidenum">
              <a:rPr lang="en-US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1575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1pPr>
    <a:lvl2pPr marL="171438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2pPr>
    <a:lvl3pPr marL="342877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3pPr>
    <a:lvl4pPr marL="514316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4pPr>
    <a:lvl5pPr marL="685754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5pPr>
    <a:lvl6pPr marL="857193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6pPr>
    <a:lvl7pPr marL="1028632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7pPr>
    <a:lvl8pPr marL="1200070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8pPr>
    <a:lvl9pPr marL="1371508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Gener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A person and person talking to a group of people sitting at desks&#10;&#10;Description automatically generated with low confidence">
            <a:extLst>
              <a:ext uri="{FF2B5EF4-FFF2-40B4-BE49-F238E27FC236}">
                <a16:creationId xmlns:a16="http://schemas.microsoft.com/office/drawing/2014/main" id="{E49D7F6F-02FD-9504-758A-6013C8D854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86041" y="245119"/>
            <a:ext cx="5957959" cy="459901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71726"/>
            <a:ext cx="9220195" cy="5100993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085066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03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edical equipment, medical, medical glove, healthcare&#10;&#10;Description automatically generated">
            <a:extLst>
              <a:ext uri="{FF2B5EF4-FFF2-40B4-BE49-F238E27FC236}">
                <a16:creationId xmlns:a16="http://schemas.microsoft.com/office/drawing/2014/main" id="{A8D9E2AE-1C0B-7742-0E46-DD3168440F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55976" y="471600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7" y="1642441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3432303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and person talking to a group of people sitting at desks&#10;&#10;Description automatically generated with low confidence">
            <a:extLst>
              <a:ext uri="{FF2B5EF4-FFF2-40B4-BE49-F238E27FC236}">
                <a16:creationId xmlns:a16="http://schemas.microsoft.com/office/drawing/2014/main" id="{26EFA63E-40DD-5BC5-97DE-2952DA9375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505"/>
            <a:ext cx="9146679" cy="5141995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94693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6EFA63E-40DD-5BC5-97DE-2952DA9375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7850" cy="515709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35645"/>
            <a:ext cx="3960440" cy="936104"/>
          </a:xfrm>
          <a:prstGeom prst="rect">
            <a:avLst/>
          </a:prstGeom>
        </p:spPr>
        <p:txBody>
          <a:bodyPr anchor="t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61036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6EFA63E-40DD-5BC5-97DE-2952DA9375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28851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4555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6EFA63E-40DD-5BC5-97DE-2952DA9375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6796"/>
            <a:ext cx="9144000" cy="515709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35645"/>
            <a:ext cx="3960440" cy="936104"/>
          </a:xfrm>
          <a:prstGeom prst="rect">
            <a:avLst/>
          </a:prstGeom>
        </p:spPr>
        <p:txBody>
          <a:bodyPr anchor="t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40178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Pas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C9A90F67-25D6-6E31-7831-F3A573249C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5731"/>
            <a:ext cx="9144000" cy="514923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1632780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C7FB2D7-B83F-F0D3-7EB5-E4E5D62956DB}"/>
              </a:ext>
            </a:extLst>
          </p:cNvPr>
          <p:cNvSpPr txBox="1">
            <a:spLocks/>
          </p:cNvSpPr>
          <p:nvPr userDrawn="1"/>
        </p:nvSpPr>
        <p:spPr>
          <a:xfrm>
            <a:off x="382960" y="4266281"/>
            <a:ext cx="3960440" cy="491463"/>
          </a:xfrm>
          <a:prstGeom prst="rect">
            <a:avLst/>
          </a:prstGeom>
        </p:spPr>
        <p:txBody>
          <a:bodyPr/>
          <a:lstStyle>
            <a:lvl1pPr algn="l" defTabSz="6857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Zuzana Gočová</a:t>
            </a:r>
          </a:p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Hiker &amp; Scrum Master</a:t>
            </a:r>
          </a:p>
        </p:txBody>
      </p:sp>
    </p:spTree>
    <p:extLst>
      <p:ext uri="{BB962C8B-B14F-4D97-AF65-F5344CB8AC3E}">
        <p14:creationId xmlns:p14="http://schemas.microsoft.com/office/powerpoint/2010/main" val="256816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Pass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playing a violin&#10;&#10;Description automatically generated">
            <a:extLst>
              <a:ext uri="{FF2B5EF4-FFF2-40B4-BE49-F238E27FC236}">
                <a16:creationId xmlns:a16="http://schemas.microsoft.com/office/drawing/2014/main" id="{EDF2D001-22BA-B86F-1FFF-5684453016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" y="0"/>
            <a:ext cx="9143993" cy="514350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C7FB2D7-B83F-F0D3-7EB5-E4E5D62956DB}"/>
              </a:ext>
            </a:extLst>
          </p:cNvPr>
          <p:cNvSpPr txBox="1">
            <a:spLocks/>
          </p:cNvSpPr>
          <p:nvPr userDrawn="1"/>
        </p:nvSpPr>
        <p:spPr>
          <a:xfrm>
            <a:off x="382960" y="4266281"/>
            <a:ext cx="3960440" cy="491463"/>
          </a:xfrm>
          <a:prstGeom prst="rect">
            <a:avLst/>
          </a:prstGeom>
        </p:spPr>
        <p:txBody>
          <a:bodyPr/>
          <a:lstStyle>
            <a:lvl1pPr algn="l" defTabSz="6857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Matúš Mackovčin</a:t>
            </a:r>
          </a:p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Violin Player &amp; Senior Test Engineer</a:t>
            </a:r>
          </a:p>
        </p:txBody>
      </p:sp>
    </p:spTree>
    <p:extLst>
      <p:ext uri="{BB962C8B-B14F-4D97-AF65-F5344CB8AC3E}">
        <p14:creationId xmlns:p14="http://schemas.microsoft.com/office/powerpoint/2010/main" val="376205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Pass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kiing down a mountain&#10;&#10;Description automatically generated with low confidence">
            <a:extLst>
              <a:ext uri="{FF2B5EF4-FFF2-40B4-BE49-F238E27FC236}">
                <a16:creationId xmlns:a16="http://schemas.microsoft.com/office/drawing/2014/main" id="{CEFDFC7F-6B76-1404-4FD1-DA5F7A135A5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748"/>
            <a:ext cx="9144000" cy="5145248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1634772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04D7559E-9229-9D91-C782-E5F75A2FFCF2}"/>
              </a:ext>
            </a:extLst>
          </p:cNvPr>
          <p:cNvSpPr txBox="1">
            <a:spLocks/>
          </p:cNvSpPr>
          <p:nvPr userDrawn="1"/>
        </p:nvSpPr>
        <p:spPr>
          <a:xfrm>
            <a:off x="382960" y="4266281"/>
            <a:ext cx="3960440" cy="491463"/>
          </a:xfrm>
          <a:prstGeom prst="rect">
            <a:avLst/>
          </a:prstGeom>
        </p:spPr>
        <p:txBody>
          <a:bodyPr/>
          <a:lstStyle>
            <a:lvl1pPr algn="l" defTabSz="6857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Wicher Visser</a:t>
            </a:r>
          </a:p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Snowboard Touring &amp; Senior Consultant </a:t>
            </a:r>
          </a:p>
        </p:txBody>
      </p:sp>
    </p:spTree>
    <p:extLst>
      <p:ext uri="{BB962C8B-B14F-4D97-AF65-F5344CB8AC3E}">
        <p14:creationId xmlns:p14="http://schemas.microsoft.com/office/powerpoint/2010/main" val="361804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Rafa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7CFC6418-62AF-D3D4-7DF7-CA13ED714E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910" y="548770"/>
            <a:ext cx="5181510" cy="4455573"/>
          </a:xfrm>
          <a:prstGeom prst="rect">
            <a:avLst/>
          </a:prstGeom>
        </p:spPr>
      </p:pic>
      <p:sp>
        <p:nvSpPr>
          <p:cNvPr id="7" name="Freihandform 8">
            <a:extLst>
              <a:ext uri="{FF2B5EF4-FFF2-40B4-BE49-F238E27FC236}">
                <a16:creationId xmlns:a16="http://schemas.microsoft.com/office/drawing/2014/main" id="{C5E98571-DC88-6E62-055C-42286683E905}"/>
              </a:ext>
            </a:extLst>
          </p:cNvPr>
          <p:cNvSpPr/>
          <p:nvPr userDrawn="1"/>
        </p:nvSpPr>
        <p:spPr>
          <a:xfrm rot="16200000">
            <a:off x="2000250" y="-1861093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2" name="Titel 4">
            <a:extLst>
              <a:ext uri="{FF2B5EF4-FFF2-40B4-BE49-F238E27FC236}">
                <a16:creationId xmlns:a16="http://schemas.microsoft.com/office/drawing/2014/main" id="{6A45E4D3-602E-D04B-5E6D-DE17AAB7F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14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lothing, person, person, job&#10;&#10;Description automatically generated">
            <a:extLst>
              <a:ext uri="{FF2B5EF4-FFF2-40B4-BE49-F238E27FC236}">
                <a16:creationId xmlns:a16="http://schemas.microsoft.com/office/drawing/2014/main" id="{11052758-5912-BBD7-7E74-97B8B17628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47864" y="520506"/>
            <a:ext cx="5796136" cy="4745736"/>
          </a:xfrm>
          <a:prstGeom prst="rect">
            <a:avLst/>
          </a:prstGeom>
        </p:spPr>
      </p:pic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1877508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E131E6BD-E74E-CDEC-E8FB-75597DD9A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18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Gener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59B07FA-72A0-5708-09E2-44BC93C695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603" t="-3279"/>
          <a:stretch/>
        </p:blipFill>
        <p:spPr>
          <a:xfrm>
            <a:off x="794089" y="153872"/>
            <a:ext cx="8320923" cy="468052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8513" y="0"/>
            <a:ext cx="9226952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133160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78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Gener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and person talking to a group of people sitting at desks&#10;&#10;Description automatically generated with low confidence">
            <a:extLst>
              <a:ext uri="{FF2B5EF4-FFF2-40B4-BE49-F238E27FC236}">
                <a16:creationId xmlns:a16="http://schemas.microsoft.com/office/drawing/2014/main" id="{A47693AF-D8C6-B30C-8AFC-68DC9C1AFE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52077" y="423900"/>
            <a:ext cx="5584419" cy="4295700"/>
          </a:xfrm>
          <a:prstGeom prst="rect">
            <a:avLst/>
          </a:prstGeom>
        </p:spPr>
      </p:pic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A4177C3-7151-9926-3311-7672FC328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973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Gener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66D5992E-9BF8-1190-CC3E-A64BEB09AC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70388" y="396388"/>
            <a:ext cx="3866108" cy="4323211"/>
          </a:xfrm>
          <a:prstGeom prst="rect">
            <a:avLst/>
          </a:prstGeom>
        </p:spPr>
      </p:pic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198817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D1079E6-B270-9313-8969-14324CF54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9131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Genera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>
            <a:extLst>
              <a:ext uri="{FF2B5EF4-FFF2-40B4-BE49-F238E27FC236}">
                <a16:creationId xmlns:a16="http://schemas.microsoft.com/office/drawing/2014/main" id="{66D5992E-9BF8-1190-CC3E-A64BEB09AC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38" r="22786"/>
          <a:stretch/>
        </p:blipFill>
        <p:spPr>
          <a:xfrm>
            <a:off x="5365750" y="334675"/>
            <a:ext cx="3669168" cy="4474149"/>
          </a:xfrm>
          <a:prstGeom prst="rect">
            <a:avLst/>
          </a:prstGeom>
        </p:spPr>
      </p:pic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D1079E6-B270-9313-8969-14324CF54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25205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0205A2A4-98C5-D69F-80A3-734510026B26}"/>
              </a:ext>
            </a:extLst>
          </p:cNvPr>
          <p:cNvSpPr/>
          <p:nvPr userDrawn="1"/>
        </p:nvSpPr>
        <p:spPr>
          <a:xfrm>
            <a:off x="4139952" y="195487"/>
            <a:ext cx="4896544" cy="4752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SK"/>
          </a:p>
        </p:txBody>
      </p:sp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1990750" y="-1992486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304DC31-F9F2-07C0-4B35-B17533640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9233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Light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0205A2A4-98C5-D69F-80A3-734510026B26}"/>
              </a:ext>
            </a:extLst>
          </p:cNvPr>
          <p:cNvSpPr/>
          <p:nvPr userDrawn="1"/>
        </p:nvSpPr>
        <p:spPr>
          <a:xfrm>
            <a:off x="4139952" y="195487"/>
            <a:ext cx="4896544" cy="47525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SK"/>
          </a:p>
        </p:txBody>
      </p:sp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1992828" y="-2000251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C142521-1941-EBA8-BA35-B1AA69E16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241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0205A2A4-98C5-D69F-80A3-734510026B26}"/>
              </a:ext>
            </a:extLst>
          </p:cNvPr>
          <p:cNvSpPr/>
          <p:nvPr userDrawn="1"/>
        </p:nvSpPr>
        <p:spPr>
          <a:xfrm>
            <a:off x="4139952" y="195487"/>
            <a:ext cx="4896544" cy="47525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SK"/>
          </a:p>
        </p:txBody>
      </p:sp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1992828" y="-2000251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6" name="Titel 4">
            <a:extLst>
              <a:ext uri="{FF2B5EF4-FFF2-40B4-BE49-F238E27FC236}">
                <a16:creationId xmlns:a16="http://schemas.microsoft.com/office/drawing/2014/main" id="{697194E9-15E2-253D-DB28-3B6665D14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8491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Single Tex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3">
            <a:extLst>
              <a:ext uri="{FF2B5EF4-FFF2-40B4-BE49-F238E27FC236}">
                <a16:creationId xmlns:a16="http://schemas.microsoft.com/office/drawing/2014/main" id="{B81D9AB5-93A0-68EA-2F7A-A66E35F5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3248" y="4864894"/>
            <a:ext cx="806523" cy="227807"/>
          </a:xfrm>
        </p:spPr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82D24199-B982-02EA-55A0-53C55E728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634972" cy="6461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EDD1912-F8DA-DA47-4B69-6EB4F8A71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8F9932-3D9C-9AF0-DA11-BE2A24DBD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998" y="1376376"/>
            <a:ext cx="863441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66286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Single Text layou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1AAFF-E7F1-F59C-6838-17BEE671FB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997" y="267515"/>
            <a:ext cx="8634411" cy="640536"/>
          </a:xfrm>
        </p:spPr>
        <p:txBody>
          <a:bodyPr anchor="t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19786-4FA5-FD5A-C627-EEF45B9BF0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996" y="1010751"/>
            <a:ext cx="8634411" cy="29735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3A8AB-93EC-BA58-3368-CDCF7D383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3A21-CC85-4787-8E0D-AD93925CF526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DC716E-044A-DBAC-DD9D-1ECE439289B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1996" y="1417150"/>
            <a:ext cx="8634411" cy="33199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608C905-76CD-A8A9-4F98-7438D17C7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</p:spTree>
    <p:extLst>
      <p:ext uri="{BB962C8B-B14F-4D97-AF65-F5344CB8AC3E}">
        <p14:creationId xmlns:p14="http://schemas.microsoft.com/office/powerpoint/2010/main" val="10670145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Double Column Tex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3" name="Foliennummernplatzhalter 3">
            <a:extLst>
              <a:ext uri="{FF2B5EF4-FFF2-40B4-BE49-F238E27FC236}">
                <a16:creationId xmlns:a16="http://schemas.microsoft.com/office/drawing/2014/main" id="{B81D9AB5-93A0-68EA-2F7A-A66E35F5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6017" y="4855509"/>
            <a:ext cx="806523" cy="227807"/>
          </a:xfrm>
        </p:spPr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06EBB523-3316-442D-8523-AD72FE569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634972" cy="6461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19EE0F-E6C7-A3BC-EDDE-4E004326B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AF8FD82-16DC-9750-7964-A5435E9C67A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44799" y="1355779"/>
            <a:ext cx="4243801" cy="3394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EF1C2F-CDB0-493F-0D20-6BF1F2B6A39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635501" y="1355779"/>
            <a:ext cx="4243801" cy="3394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8031F7C-D1D7-8B78-9DEA-F5EFCCF74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079" y="989590"/>
            <a:ext cx="8634411" cy="29735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47590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Triple Column Tex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 dirty="0"/>
          </a:p>
        </p:txBody>
      </p:sp>
      <p:sp>
        <p:nvSpPr>
          <p:cNvPr id="3" name="Foliennummernplatzhalter 3">
            <a:extLst>
              <a:ext uri="{FF2B5EF4-FFF2-40B4-BE49-F238E27FC236}">
                <a16:creationId xmlns:a16="http://schemas.microsoft.com/office/drawing/2014/main" id="{B81D9AB5-93A0-68EA-2F7A-A66E35F5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08877" y="4849953"/>
            <a:ext cx="806523" cy="227807"/>
          </a:xfrm>
        </p:spPr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DD271581-253B-A675-F9AD-B1088A435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634972" cy="6683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468A32E-7E87-7F7C-CE18-41A7922F8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05FF4D-6AAE-46CE-A88E-3C7696A01A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1999" y="1454149"/>
            <a:ext cx="2783301" cy="3178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2B5B505-70BF-04D9-0479-D0D39376846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180349" y="1454149"/>
            <a:ext cx="2783301" cy="3178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F3E5BDC-8B8C-2255-944F-8C486A785F9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108700" y="1454147"/>
            <a:ext cx="2783301" cy="31781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093D97A-717F-F987-0394-031E716467EF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244799" y="1045205"/>
            <a:ext cx="8634411" cy="29735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1004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Genera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and person having a video call&#10;&#10;Description automatically generated with low confidence">
            <a:extLst>
              <a:ext uri="{FF2B5EF4-FFF2-40B4-BE49-F238E27FC236}">
                <a16:creationId xmlns:a16="http://schemas.microsoft.com/office/drawing/2014/main" id="{2C9A8C37-4E6F-4103-8602-86442DE0F0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92933" y="309108"/>
            <a:ext cx="5074867" cy="452528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525" y="20968"/>
            <a:ext cx="9153525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133160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5182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Four Column Tex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63751" y="-1987662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3" name="Foliennummernplatzhalter 3">
            <a:extLst>
              <a:ext uri="{FF2B5EF4-FFF2-40B4-BE49-F238E27FC236}">
                <a16:creationId xmlns:a16="http://schemas.microsoft.com/office/drawing/2014/main" id="{B81D9AB5-93A0-68EA-2F7A-A66E35F5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6017" y="4855509"/>
            <a:ext cx="806523" cy="227807"/>
          </a:xfrm>
        </p:spPr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06EBB523-3316-442D-8523-AD72FE569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634972" cy="7604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19EE0F-E6C7-A3BC-EDDE-4E004326B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AF8FD82-16DC-9750-7964-A5435E9C67A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64698" y="1488142"/>
            <a:ext cx="209363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EF1C2F-CDB0-493F-0D20-6BF1F2B6A39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635501" y="1488142"/>
            <a:ext cx="209363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0CD27E8-687D-6A1C-3CE8-F5F62507FBD4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2414869" y="1488142"/>
            <a:ext cx="209363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C933EA-F1BB-9FDA-3031-4D4FC18C5FEF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785671" y="1488142"/>
            <a:ext cx="209363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37936B-CB33-7DD9-7D3E-BEA061B1E5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799" y="1114592"/>
            <a:ext cx="8634411" cy="29735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31962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3">
            <a:extLst>
              <a:ext uri="{FF2B5EF4-FFF2-40B4-BE49-F238E27FC236}">
                <a16:creationId xmlns:a16="http://schemas.microsoft.com/office/drawing/2014/main" id="{E8128A94-53E9-4601-9D6F-7B0668F49AE9}"/>
              </a:ext>
            </a:extLst>
          </p:cNvPr>
          <p:cNvSpPr/>
          <p:nvPr userDrawn="1"/>
        </p:nvSpPr>
        <p:spPr>
          <a:xfrm>
            <a:off x="1043608" y="0"/>
            <a:ext cx="8100392" cy="5143500"/>
          </a:xfrm>
          <a:prstGeom prst="rect">
            <a:avLst/>
          </a:prstGeom>
          <a:solidFill>
            <a:srgbClr val="1233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SK"/>
          </a:p>
        </p:txBody>
      </p:sp>
      <p:pic>
        <p:nvPicPr>
          <p:cNvPr id="13" name="Grafik 6">
            <a:extLst>
              <a:ext uri="{FF2B5EF4-FFF2-40B4-BE49-F238E27FC236}">
                <a16:creationId xmlns:a16="http://schemas.microsoft.com/office/drawing/2014/main" id="{5D412CBF-8958-4C8E-970C-C968CA2A4D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46273"/>
            <a:ext cx="9308526" cy="5236046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B5C4F505-0EE2-4DA4-A177-64558B37574C}"/>
              </a:ext>
            </a:extLst>
          </p:cNvPr>
          <p:cNvSpPr txBox="1">
            <a:spLocks/>
          </p:cNvSpPr>
          <p:nvPr userDrawn="1"/>
        </p:nvSpPr>
        <p:spPr>
          <a:xfrm>
            <a:off x="4716016" y="1707654"/>
            <a:ext cx="3744416" cy="1128020"/>
          </a:xfrm>
          <a:prstGeom prst="rect">
            <a:avLst/>
          </a:prstGeom>
        </p:spPr>
        <p:txBody>
          <a:bodyPr vert="horz" wrap="square" lIns="27004" tIns="16202" rIns="27004" bIns="16202">
            <a:spAutoFit/>
          </a:bodyPr>
          <a:lstStyle>
            <a:lvl1pPr marL="0" marR="0" indent="0" algn="l" defTabSz="6857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900" b="1" i="1" kern="1200">
                <a:solidFill>
                  <a:srgbClr val="123372"/>
                </a:solidFill>
                <a:latin typeface="Times" pitchFamily="2" charset="0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Swiss Software</a:t>
            </a:r>
            <a:br>
              <a:rPr lang="en-GB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GB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Engineering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507BC7B-1F11-46A8-BB93-4B3A543AE8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6016" y="3147814"/>
            <a:ext cx="2165996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0" i="0" kern="1200" dirty="0">
                <a:solidFill>
                  <a:schemeClr val="bg1"/>
                </a:solidFill>
                <a:latin typeface="+mj-lt"/>
                <a:ea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028632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285789" indent="0">
              <a:buNone/>
              <a:defRPr/>
            </a:lvl6pPr>
            <a:lvl7pPr marL="1542947" indent="0">
              <a:buNone/>
              <a:defRPr/>
            </a:lvl7pPr>
            <a:lvl8pPr marL="1800105" indent="0">
              <a:buNone/>
              <a:defRPr/>
            </a:lvl8pPr>
            <a:lvl9pPr marL="2057263" indent="0">
              <a:buNone/>
              <a:defRPr/>
            </a:lvl9pPr>
          </a:lstStyle>
          <a:p>
            <a:pPr marL="0" lvl="0" indent="0" algn="l" defTabSz="514316" rtl="0" eaLnBrk="1" latinLnBrk="0" hangingPunct="1">
              <a:lnSpc>
                <a:spcPct val="70000"/>
              </a:lnSpc>
              <a:spcBef>
                <a:spcPts val="563"/>
              </a:spcBef>
              <a:buFont typeface="Arial" panose="020B0604020202020204" pitchFamily="34" charset="0"/>
              <a:buNone/>
            </a:pPr>
            <a:r>
              <a:rPr lang="en-GB" noProof="0"/>
              <a:t>better ask ERNI</a:t>
            </a:r>
          </a:p>
        </p:txBody>
      </p:sp>
    </p:spTree>
    <p:extLst>
      <p:ext uri="{BB962C8B-B14F-4D97-AF65-F5344CB8AC3E}">
        <p14:creationId xmlns:p14="http://schemas.microsoft.com/office/powerpoint/2010/main" val="29426115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-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Swiss Software Engineering: </a:t>
            </a:r>
            <a:r>
              <a:rPr lang="en-US" b="1" dirty="0" err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2" hasCustomPrompt="1"/>
          </p:nvPr>
        </p:nvSpPr>
        <p:spPr>
          <a:xfrm>
            <a:off x="250757" y="1771079"/>
            <a:ext cx="8544297" cy="2692318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chemeClr val="tx1"/>
                </a:solidFill>
                <a:latin typeface="Calibri Light"/>
              </a:defRPr>
            </a:lvl1pPr>
            <a:lvl2pPr marL="467978" indent="-125033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chemeClr val="tx1"/>
                </a:solidFill>
                <a:latin typeface="Calibri Light"/>
              </a:defRPr>
            </a:lvl2pPr>
            <a:lvl3pPr marL="804970" indent="-119078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chemeClr val="tx1"/>
                </a:solidFill>
                <a:latin typeface="Calibri Light"/>
              </a:defRPr>
            </a:lvl3pPr>
            <a:lvl4pPr marL="1143152" indent="-114315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chemeClr val="tx1"/>
                </a:solidFill>
                <a:latin typeface="Calibri Light"/>
              </a:defRPr>
            </a:lvl4pPr>
            <a:lvl5pPr marL="1481335" indent="-109552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chemeClr val="tx1"/>
                </a:solidFill>
                <a:latin typeface="Calibri Light"/>
              </a:defRPr>
            </a:lvl5pPr>
          </a:lstStyle>
          <a:p>
            <a:pPr lvl="0"/>
            <a:r>
              <a:rPr lang="en-GB" noProof="0" dirty="0"/>
              <a:t>Edit 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D2B30A4-E464-A44A-B4CB-70F60D4390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763" y="423900"/>
            <a:ext cx="8549291" cy="852449"/>
          </a:xfrm>
          <a:prstGeom prst="rect">
            <a:avLst/>
          </a:prstGeom>
        </p:spPr>
        <p:txBody>
          <a:bodyPr lIns="34288" tIns="17144" rIns="34288" bIns="17144" anchor="b">
            <a:noAutofit/>
          </a:bodyPr>
          <a:lstStyle>
            <a:lvl1pPr algn="l" defTabSz="51431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000" b="1" i="1" kern="1200" dirty="0">
                <a:solidFill>
                  <a:schemeClr val="tx1"/>
                </a:solidFill>
                <a:latin typeface="Times" pitchFamily="2" charset="0"/>
                <a:ea typeface="Times" pitchFamily="2" charset="0"/>
                <a:cs typeface="Times" pitchFamily="2" charset="0"/>
              </a:defRPr>
            </a:lvl1pPr>
          </a:lstStyle>
          <a:p>
            <a:r>
              <a:rPr lang="en-GB" noProof="0" dirty="0"/>
              <a:t>Click to edit </a:t>
            </a:r>
            <a:br>
              <a:rPr lang="en-GB" noProof="0" dirty="0"/>
            </a:br>
            <a:r>
              <a:rPr lang="en-GB" noProof="0" dirty="0"/>
              <a:t>Master title style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D43741A6-332B-8848-9244-A22572B284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5764" y="1428750"/>
            <a:ext cx="8549292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0" i="0" kern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028632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285789" indent="0">
              <a:buNone/>
              <a:defRPr/>
            </a:lvl6pPr>
            <a:lvl7pPr marL="1542947" indent="0">
              <a:buNone/>
              <a:defRPr/>
            </a:lvl7pPr>
            <a:lvl8pPr marL="1800105" indent="0">
              <a:buNone/>
              <a:defRPr/>
            </a:lvl8pPr>
            <a:lvl9pPr marL="2057263" indent="0">
              <a:buNone/>
              <a:defRPr/>
            </a:lvl9pPr>
          </a:lstStyle>
          <a:p>
            <a:pPr marL="0" lvl="0" indent="0" algn="l" defTabSz="514316" rtl="0" eaLnBrk="1" latinLnBrk="0" hangingPunct="1">
              <a:lnSpc>
                <a:spcPct val="70000"/>
              </a:lnSpc>
              <a:spcBef>
                <a:spcPts val="563"/>
              </a:spcBef>
              <a:buFont typeface="Arial" panose="020B0604020202020204" pitchFamily="34" charset="0"/>
              <a:buNone/>
            </a:pPr>
            <a:r>
              <a:rPr lang="en-GB" noProof="0" dirty="0"/>
              <a:t>Click to edit Master text styles level</a:t>
            </a:r>
          </a:p>
        </p:txBody>
      </p:sp>
    </p:spTree>
    <p:extLst>
      <p:ext uri="{BB962C8B-B14F-4D97-AF65-F5344CB8AC3E}">
        <p14:creationId xmlns:p14="http://schemas.microsoft.com/office/powerpoint/2010/main" val="178261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Ag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writing on a whiteboard&#10;&#10;Description automatically generated with low confidence">
            <a:extLst>
              <a:ext uri="{FF2B5EF4-FFF2-40B4-BE49-F238E27FC236}">
                <a16:creationId xmlns:a16="http://schemas.microsoft.com/office/drawing/2014/main" id="{74E578D8-8DA5-96D9-F146-E34A1F8FC4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52961" y="290822"/>
            <a:ext cx="5481307" cy="454036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0968"/>
            <a:ext cx="9182100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133160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711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MedTech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and person in lab coats&#10;&#10;Description automatically generated with medium confidence">
            <a:extLst>
              <a:ext uri="{FF2B5EF4-FFF2-40B4-BE49-F238E27FC236}">
                <a16:creationId xmlns:a16="http://schemas.microsoft.com/office/drawing/2014/main" id="{F41B541C-6E33-0620-80B5-59B3F2E92F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89019" y="307086"/>
            <a:ext cx="6012160" cy="452932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763" y="0"/>
            <a:ext cx="9153525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133160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76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Ag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and person standing next to a whiteboard&#10;&#10;Description automatically generated with medium confidence">
            <a:extLst>
              <a:ext uri="{FF2B5EF4-FFF2-40B4-BE49-F238E27FC236}">
                <a16:creationId xmlns:a16="http://schemas.microsoft.com/office/drawing/2014/main" id="{77FB4E92-2199-E90E-DF69-01EBF82177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9143999" cy="5143501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8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852011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Agile ERN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tanding next to a whiteboard&#10;&#10;Description automatically generated">
            <a:extLst>
              <a:ext uri="{FF2B5EF4-FFF2-40B4-BE49-F238E27FC236}">
                <a16:creationId xmlns:a16="http://schemas.microsoft.com/office/drawing/2014/main" id="{6C31AC06-FD17-8DAC-886E-97CED09270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3999" cy="514350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8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07733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MedTech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and person in lab coats&#10;&#10;Description automatically generated with medium confidence">
            <a:extLst>
              <a:ext uri="{FF2B5EF4-FFF2-40B4-BE49-F238E27FC236}">
                <a16:creationId xmlns:a16="http://schemas.microsoft.com/office/drawing/2014/main" id="{ED9091AB-72F6-F987-CABC-4EA86E7350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91" y="-1"/>
            <a:ext cx="9133004" cy="5143501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9626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447116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MedTec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and person in lab coats looking at test tubes&#10;&#10;Description automatically generated with low confidence">
            <a:extLst>
              <a:ext uri="{FF2B5EF4-FFF2-40B4-BE49-F238E27FC236}">
                <a16:creationId xmlns:a16="http://schemas.microsoft.com/office/drawing/2014/main" id="{D35BDCFC-713C-1C48-3D98-90AD98674A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55976" y="471600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1635646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80300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44800" y="4855509"/>
            <a:ext cx="2093630" cy="222251"/>
          </a:xfrm>
          <a:prstGeom prst="rect">
            <a:avLst/>
          </a:prstGeom>
        </p:spPr>
        <p:txBody>
          <a:bodyPr vert="horz" lIns="34288" tIns="17144" rIns="34288" bIns="17144" rtlCol="0" anchor="ctr"/>
          <a:lstStyle>
            <a:lvl1pPr algn="l">
              <a:defRPr sz="900" b="0" i="0">
                <a:solidFill>
                  <a:schemeClr val="tx1"/>
                </a:solidFill>
                <a:latin typeface="Source Sans Pro "/>
                <a:cs typeface="Calibri Light"/>
              </a:defRPr>
            </a:lvl1pPr>
          </a:lstStyle>
          <a:p>
            <a:r>
              <a:rPr lang="en-US">
                <a:cs typeface="Calibri"/>
              </a:rPr>
              <a:t>betterask.erni</a:t>
            </a:r>
            <a:endParaRPr lang="en-US" dirty="0">
              <a:cs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7976304" y="4832169"/>
            <a:ext cx="806523" cy="227807"/>
          </a:xfrm>
          <a:prstGeom prst="rect">
            <a:avLst/>
          </a:prstGeom>
          <a:noFill/>
        </p:spPr>
        <p:txBody>
          <a:bodyPr vert="horz" lIns="34288" tIns="17144" rIns="34288" bIns="17144" rtlCol="0" anchor="ctr"/>
          <a:lstStyle>
            <a:lvl1pPr algn="r">
              <a:defRPr sz="900" b="0" i="0">
                <a:solidFill>
                  <a:schemeClr val="tx1"/>
                </a:solidFill>
                <a:latin typeface="Source Sans Pro "/>
                <a:cs typeface="Calibri Light"/>
              </a:defRPr>
            </a:lvl1pPr>
          </a:lstStyle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Gerade Verbindung 5"/>
          <p:cNvCxnSpPr/>
          <p:nvPr userDrawn="1"/>
        </p:nvCxnSpPr>
        <p:spPr>
          <a:xfrm>
            <a:off x="4752000" y="-252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/>
          <p:cNvCxnSpPr/>
          <p:nvPr userDrawn="1"/>
        </p:nvCxnSpPr>
        <p:spPr>
          <a:xfrm>
            <a:off x="4378235" y="-252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/>
          <p:cNvCxnSpPr/>
          <p:nvPr userDrawn="1"/>
        </p:nvCxnSpPr>
        <p:spPr>
          <a:xfrm>
            <a:off x="252000" y="-288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 userDrawn="1"/>
        </p:nvCxnSpPr>
        <p:spPr>
          <a:xfrm>
            <a:off x="8784000" y="-252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/>
          <p:cNvCxnSpPr/>
          <p:nvPr userDrawn="1"/>
        </p:nvCxnSpPr>
        <p:spPr>
          <a:xfrm>
            <a:off x="4757027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/>
          <p:nvPr userDrawn="1"/>
        </p:nvCxnSpPr>
        <p:spPr>
          <a:xfrm>
            <a:off x="4381484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 userDrawn="1"/>
        </p:nvCxnSpPr>
        <p:spPr>
          <a:xfrm>
            <a:off x="252000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 userDrawn="1"/>
        </p:nvCxnSpPr>
        <p:spPr>
          <a:xfrm>
            <a:off x="8784000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>
          <a:xfrm>
            <a:off x="-288000" y="720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>
          <a:xfrm>
            <a:off x="-288000" y="1008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>
          <a:xfrm>
            <a:off x="-288000" y="1476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>
          <a:xfrm>
            <a:off x="-288000" y="5004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>
          <a:xfrm>
            <a:off x="9303810" y="720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 userDrawn="1"/>
        </p:nvCxnSpPr>
        <p:spPr>
          <a:xfrm>
            <a:off x="9303810" y="1008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/>
          <p:cNvCxnSpPr/>
          <p:nvPr userDrawn="1"/>
        </p:nvCxnSpPr>
        <p:spPr>
          <a:xfrm>
            <a:off x="9305545" y="1476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 userDrawn="1"/>
        </p:nvCxnSpPr>
        <p:spPr>
          <a:xfrm>
            <a:off x="9322868" y="5004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>
          <a:xfrm>
            <a:off x="-288000" y="4778322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>
          <a:xfrm>
            <a:off x="9326842" y="4776049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 userDrawn="1"/>
        </p:nvSpPr>
        <p:spPr>
          <a:xfrm>
            <a:off x="-501484" y="1316660"/>
            <a:ext cx="2872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41 </a:t>
            </a:r>
          </a:p>
        </p:txBody>
      </p:sp>
      <p:sp>
        <p:nvSpPr>
          <p:cNvPr id="31" name="Textfeld 30"/>
          <p:cNvSpPr txBox="1"/>
          <p:nvPr userDrawn="1"/>
        </p:nvSpPr>
        <p:spPr>
          <a:xfrm>
            <a:off x="-492364" y="885321"/>
            <a:ext cx="2872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28 </a:t>
            </a:r>
          </a:p>
        </p:txBody>
      </p:sp>
      <p:sp>
        <p:nvSpPr>
          <p:cNvPr id="32" name="Textfeld 31"/>
          <p:cNvSpPr txBox="1"/>
          <p:nvPr userDrawn="1"/>
        </p:nvSpPr>
        <p:spPr>
          <a:xfrm>
            <a:off x="-489758" y="588295"/>
            <a:ext cx="2872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20 </a:t>
            </a:r>
          </a:p>
        </p:txBody>
      </p:sp>
      <p:sp>
        <p:nvSpPr>
          <p:cNvPr id="33" name="Textfeld 32"/>
          <p:cNvSpPr txBox="1"/>
          <p:nvPr userDrawn="1"/>
        </p:nvSpPr>
        <p:spPr>
          <a:xfrm>
            <a:off x="78157" y="-431613"/>
            <a:ext cx="2359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7</a:t>
            </a:r>
          </a:p>
        </p:txBody>
      </p:sp>
      <p:sp>
        <p:nvSpPr>
          <p:cNvPr id="34" name="Textfeld 33"/>
          <p:cNvSpPr txBox="1"/>
          <p:nvPr userDrawn="1"/>
        </p:nvSpPr>
        <p:spPr>
          <a:xfrm>
            <a:off x="8560702" y="-422495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244</a:t>
            </a:r>
          </a:p>
        </p:txBody>
      </p:sp>
      <p:sp>
        <p:nvSpPr>
          <p:cNvPr id="36" name="Textfeld 35"/>
          <p:cNvSpPr txBox="1"/>
          <p:nvPr userDrawn="1"/>
        </p:nvSpPr>
        <p:spPr>
          <a:xfrm>
            <a:off x="4511751" y="-410772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132</a:t>
            </a:r>
          </a:p>
        </p:txBody>
      </p:sp>
      <p:sp>
        <p:nvSpPr>
          <p:cNvPr id="37" name="Textfeld 36"/>
          <p:cNvSpPr txBox="1"/>
          <p:nvPr userDrawn="1"/>
        </p:nvSpPr>
        <p:spPr>
          <a:xfrm>
            <a:off x="-550981" y="4638688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132</a:t>
            </a:r>
          </a:p>
        </p:txBody>
      </p:sp>
      <p:sp>
        <p:nvSpPr>
          <p:cNvPr id="38" name="Textfeld 37"/>
          <p:cNvSpPr txBox="1"/>
          <p:nvPr userDrawn="1"/>
        </p:nvSpPr>
        <p:spPr>
          <a:xfrm>
            <a:off x="-548376" y="4866608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139</a:t>
            </a: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06D59C01-2EFF-0792-379D-BD1803A8D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538017" cy="6651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EE4E503-6938-3723-341B-0E97F8AE3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99" y="1370013"/>
            <a:ext cx="8538023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049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865" r:id="rId2"/>
    <p:sldLayoutId id="2147483878" r:id="rId3"/>
    <p:sldLayoutId id="2147483870" r:id="rId4"/>
    <p:sldLayoutId id="2147483864" r:id="rId5"/>
    <p:sldLayoutId id="2147483876" r:id="rId6"/>
    <p:sldLayoutId id="2147483877" r:id="rId7"/>
    <p:sldLayoutId id="2147483866" r:id="rId8"/>
    <p:sldLayoutId id="2147483867" r:id="rId9"/>
    <p:sldLayoutId id="2147483868" r:id="rId10"/>
    <p:sldLayoutId id="2147483803" r:id="rId11"/>
    <p:sldLayoutId id="2147483859" r:id="rId12"/>
    <p:sldLayoutId id="2147483860" r:id="rId13"/>
    <p:sldLayoutId id="2147483900" r:id="rId14"/>
    <p:sldLayoutId id="2147483813" r:id="rId15"/>
    <p:sldLayoutId id="2147483814" r:id="rId16"/>
    <p:sldLayoutId id="2147483812" r:id="rId17"/>
    <p:sldLayoutId id="2147483884" r:id="rId18"/>
    <p:sldLayoutId id="2147483869" r:id="rId19"/>
    <p:sldLayoutId id="2147483802" r:id="rId20"/>
    <p:sldLayoutId id="2147483857" r:id="rId21"/>
    <p:sldLayoutId id="2147483901" r:id="rId22"/>
    <p:sldLayoutId id="2147483806" r:id="rId23"/>
    <p:sldLayoutId id="2147483807" r:id="rId24"/>
    <p:sldLayoutId id="2147483809" r:id="rId25"/>
    <p:sldLayoutId id="2147483801" r:id="rId26"/>
    <p:sldLayoutId id="2147483898" r:id="rId27"/>
    <p:sldLayoutId id="2147483804" r:id="rId28"/>
    <p:sldLayoutId id="2147483805" r:id="rId29"/>
    <p:sldLayoutId id="2147483899" r:id="rId30"/>
    <p:sldLayoutId id="2147483775" r:id="rId31"/>
    <p:sldLayoutId id="2147483902" r:id="rId32"/>
  </p:sldLayoutIdLst>
  <p:hf hdr="0" dt="0"/>
  <p:txStyles>
    <p:titleStyle>
      <a:lvl1pPr algn="l" defTabSz="685754" rtl="0" eaLnBrk="1" latinLnBrk="0" hangingPunct="1">
        <a:lnSpc>
          <a:spcPct val="90000"/>
        </a:lnSpc>
        <a:spcBef>
          <a:spcPct val="0"/>
        </a:spcBef>
        <a:buNone/>
        <a:defRPr sz="3200" kern="1200" baseline="0">
          <a:solidFill>
            <a:schemeClr val="tx1"/>
          </a:solidFill>
          <a:latin typeface="Source Sans Pro" panose="020B0503030403020204" pitchFamily="34" charset="0"/>
          <a:ea typeface="+mj-ea"/>
          <a:cs typeface="+mj-cs"/>
        </a:defRPr>
      </a:lvl1pPr>
    </p:titleStyle>
    <p:bodyStyle>
      <a:lvl1pPr marL="171438" indent="-171438" algn="l" defTabSz="685754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Source Sans Pro "/>
          <a:ea typeface="+mn-ea"/>
          <a:cs typeface="+mn-cs"/>
        </a:defRPr>
      </a:lvl1pPr>
      <a:lvl2pPr marL="514316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 "/>
          <a:ea typeface="+mn-ea"/>
          <a:cs typeface="+mn-cs"/>
        </a:defRPr>
      </a:lvl2pPr>
      <a:lvl3pPr marL="857193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Source Sans Pro "/>
          <a:ea typeface="+mn-ea"/>
          <a:cs typeface="+mn-cs"/>
        </a:defRPr>
      </a:lvl3pPr>
      <a:lvl4pPr marL="1200070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ource Sans Pro "/>
          <a:ea typeface="+mn-ea"/>
          <a:cs typeface="+mn-cs"/>
        </a:defRPr>
      </a:lvl4pPr>
      <a:lvl5pPr marL="1542947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ource Sans Pro "/>
          <a:ea typeface="+mn-ea"/>
          <a:cs typeface="+mn-cs"/>
        </a:defRPr>
      </a:lvl5pPr>
      <a:lvl6pPr marL="1885824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02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78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56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7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54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32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08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86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63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40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17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D786-3C34-267C-DF01-1B89EC05A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660" y="1077133"/>
            <a:ext cx="3507090" cy="1654408"/>
          </a:xfrm>
        </p:spPr>
        <p:txBody>
          <a:bodyPr>
            <a:normAutofit/>
          </a:bodyPr>
          <a:lstStyle/>
          <a:p>
            <a:r>
              <a:rPr lang="en-GB" dirty="0"/>
              <a:t>Java Unit Testing With Mockito</a:t>
            </a:r>
            <a:br>
              <a:rPr lang="en-GB" dirty="0"/>
            </a:br>
            <a:r>
              <a:rPr lang="en-GB" sz="2400" dirty="0"/>
              <a:t>Tips And Tricks</a:t>
            </a:r>
            <a:endParaRPr lang="en-GB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5F6DF179-4282-D7DB-F57E-9F3FAEC80C63}"/>
              </a:ext>
            </a:extLst>
          </p:cNvPr>
          <p:cNvSpPr txBox="1">
            <a:spLocks/>
          </p:cNvSpPr>
          <p:nvPr/>
        </p:nvSpPr>
        <p:spPr>
          <a:xfrm>
            <a:off x="207660" y="2731540"/>
            <a:ext cx="5257800" cy="5995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7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 baseline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r>
              <a:rPr lang="en-GB" sz="1800" dirty="0"/>
              <a:t>Michael Plüss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F2A3B7-C238-9E10-CC65-13CA371B57DC}"/>
              </a:ext>
            </a:extLst>
          </p:cNvPr>
          <p:cNvSpPr txBox="1"/>
          <p:nvPr/>
        </p:nvSpPr>
        <p:spPr>
          <a:xfrm>
            <a:off x="681925" y="3905573"/>
            <a:ext cx="21077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Michael Plüss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933723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71C57-A081-2C7E-ECB8-68DE5CC62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246CB27-B143-ECF8-744F-FEC2D41A2B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3F196B-5B7D-F60B-2AD4-420FF5349B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351204-65F7-5FEC-E0E2-7CB1D68319B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How to test an interface with default methods?</a:t>
            </a:r>
          </a:p>
          <a:p>
            <a:r>
              <a:rPr lang="en-US" dirty="0"/>
              <a:t>Solution:</a:t>
            </a:r>
          </a:p>
          <a:p>
            <a:pPr lvl="1"/>
            <a:r>
              <a:rPr lang="en-US" i="1" dirty="0" err="1"/>
              <a:t>Mockito.spy</a:t>
            </a:r>
            <a:r>
              <a:rPr lang="en-US" i="1" dirty="0"/>
              <a:t>() </a:t>
            </a:r>
            <a:r>
              <a:rPr lang="en-US" dirty="0"/>
              <a:t>allows us to test interfaces without implementation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CFB06A-A612-9BDD-5A5A-E6081FC67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Spy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C9AFA6-E7EB-4565-C370-0661AB0E0E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01360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71EA39-63B7-39AC-9D16-51ED06AE0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827EF8E-E4F6-72C2-2F50-07A5E9D552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F8262C-F5DA-3E99-0BCD-496F0053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727B980-4895-D7A3-A084-E9CE1472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Spy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3D19DF-FD5F-F1F2-793F-1F912BF42D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977E5B-A4F9-EDC2-DED1-DBAA51785141}"/>
              </a:ext>
            </a:extLst>
          </p:cNvPr>
          <p:cNvSpPr txBox="1"/>
          <p:nvPr/>
        </p:nvSpPr>
        <p:spPr>
          <a:xfrm>
            <a:off x="588646" y="3940647"/>
            <a:ext cx="2823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Refactor “</a:t>
            </a:r>
            <a:r>
              <a:rPr lang="en-US" i="1" dirty="0" err="1"/>
              <a:t>HasHelloInterfaceTest</a:t>
            </a:r>
            <a:r>
              <a:rPr lang="en-US" dirty="0"/>
              <a:t>”</a:t>
            </a:r>
            <a:endParaRPr lang="en-CH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BD48205-4A07-6A88-4292-9223D95FBC40}"/>
              </a:ext>
            </a:extLst>
          </p:cNvPr>
          <p:cNvSpPr/>
          <p:nvPr/>
        </p:nvSpPr>
        <p:spPr>
          <a:xfrm>
            <a:off x="244800" y="3940647"/>
            <a:ext cx="343846" cy="307777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48B5A9-7CB0-5777-5FB3-56FF74E9B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67" y="1428750"/>
            <a:ext cx="2491956" cy="18670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873CF8-97D2-8D81-AFB7-E3765B289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346" y="1365924"/>
            <a:ext cx="3360711" cy="192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61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ACB89-FDFB-0F45-AC2D-1F9F2D998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FA69DF4-BEFE-10B7-908F-C6FCCD7D9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1E3885-D926-3423-07AA-A3CED8425B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9C6D9-28BC-6D6E-07B6-F23A42E1639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How do you feel about this approach?</a:t>
            </a:r>
          </a:p>
          <a:p>
            <a:pPr lvl="1"/>
            <a:r>
              <a:rPr lang="en-US" dirty="0"/>
              <a:t>Advantages?</a:t>
            </a:r>
          </a:p>
          <a:p>
            <a:pPr lvl="1"/>
            <a:r>
              <a:rPr lang="en-US" dirty="0"/>
              <a:t>Disadvantages?</a:t>
            </a:r>
          </a:p>
          <a:p>
            <a:pPr lvl="1"/>
            <a:r>
              <a:rPr lang="en-US" dirty="0"/>
              <a:t>Alternatives?</a:t>
            </a:r>
            <a:endParaRPr lang="en-CH" dirty="0"/>
          </a:p>
          <a:p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8A61DA-4EB1-9A66-7E6D-19042B36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Spy – 5 min discussion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597726-F439-4BE8-4336-DA359C3FAE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73818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15A45-AB75-68EA-D7DF-53F78BFE8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42225DA-F9F8-078D-D6FA-8644D1658C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B2632B-D9E6-6899-419D-78E6FA44B0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264E5-1C42-062E-AC2F-AC196B681B9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Method takes a number of parameters</a:t>
            </a:r>
          </a:p>
          <a:p>
            <a:pPr lvl="1"/>
            <a:r>
              <a:rPr lang="en-US" dirty="0"/>
              <a:t>We need to test many different combinations</a:t>
            </a:r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The “table” of parameters and corresponding expected results can be extracted</a:t>
            </a:r>
          </a:p>
          <a:p>
            <a:pPr lvl="1"/>
            <a:r>
              <a:rPr lang="en-US" dirty="0"/>
              <a:t>Separate data and test logic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BDE9D83-0C84-AE83-969D-FB261CA05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@ParameterizedTest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D328E9C-1E3A-5E5E-F451-E4EF08E647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52470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61251-3887-2B36-8E37-955AED187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05B97C-100A-8567-4BC0-ADA99D7601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7F0DAC-DED6-6AEE-3971-C4FD16DE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937749-F347-F69B-BC6E-D4A8B0B8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@ParameterizedTest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E3A89D-2215-2D9A-7E12-6B55F1E4E8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72531D-A19E-6BF8-EEFB-5DD213191DDE}"/>
              </a:ext>
            </a:extLst>
          </p:cNvPr>
          <p:cNvSpPr txBox="1"/>
          <p:nvPr/>
        </p:nvSpPr>
        <p:spPr>
          <a:xfrm>
            <a:off x="588646" y="3940647"/>
            <a:ext cx="2823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Refactor “</a:t>
            </a:r>
            <a:r>
              <a:rPr lang="en-US" i="1" dirty="0" err="1"/>
              <a:t>PocketCalculatorTest</a:t>
            </a:r>
            <a:r>
              <a:rPr lang="en-US" dirty="0"/>
              <a:t>”</a:t>
            </a:r>
            <a:endParaRPr lang="en-CH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3AAA7E15-A521-F53C-BD8C-70550B292D2B}"/>
              </a:ext>
            </a:extLst>
          </p:cNvPr>
          <p:cNvSpPr/>
          <p:nvPr/>
        </p:nvSpPr>
        <p:spPr>
          <a:xfrm>
            <a:off x="244800" y="3940647"/>
            <a:ext cx="343846" cy="307777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06266A-7933-A43C-1B9E-8D0414132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00" y="1634155"/>
            <a:ext cx="3071126" cy="16994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14F059-E984-F509-A380-457AB580E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224" y="695720"/>
            <a:ext cx="4008467" cy="3398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838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F57A4-5A00-47F2-BBEA-69DCB74E7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53A79E-C815-34FC-606B-FED306ABD5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6FA909-1C8B-63D8-637E-92298AFF8A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67E74-2F18-C963-E40D-40B7F411024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How do you feel about this approach?</a:t>
            </a:r>
          </a:p>
          <a:p>
            <a:pPr lvl="1"/>
            <a:r>
              <a:rPr lang="en-US" dirty="0"/>
              <a:t>Advantages?</a:t>
            </a:r>
          </a:p>
          <a:p>
            <a:pPr lvl="1"/>
            <a:r>
              <a:rPr lang="en-US" dirty="0"/>
              <a:t>Disadvantages?</a:t>
            </a:r>
          </a:p>
          <a:p>
            <a:pPr lvl="1"/>
            <a:r>
              <a:rPr lang="en-US" dirty="0"/>
              <a:t>Alternatives?</a:t>
            </a:r>
            <a:endParaRPr lang="en-CH" dirty="0"/>
          </a:p>
          <a:p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26B5C4-53EE-B1D7-A0F6-D70E80135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@ParameterizedTest – 5 min discussion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879B9F-32E0-BA82-5F3C-E217A2C516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316081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1268B-7654-47B1-ACC9-0F705C579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F337D12-E995-D19D-320E-1BBA00F927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575EBF-3402-DDE4-AF22-2A8EFDF36A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4897A3-B6C6-B995-3846-16646EE2497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Only run a test, if an assumption is fulfilled</a:t>
            </a:r>
          </a:p>
          <a:p>
            <a:r>
              <a:rPr lang="en-US" dirty="0"/>
              <a:t>Ensure that a generalized test only tests data that makes sense in its context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1D4A7E-F770-1794-7CFC-1FDAAD010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Techniques: </a:t>
            </a:r>
            <a:r>
              <a:rPr lang="en-US" dirty="0" err="1"/>
              <a:t>AssumeThat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D3DA1A-94A3-0E82-4944-3D9CF9AD8F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53E147-979F-4899-D8EC-AABA022EB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607" y="2454644"/>
            <a:ext cx="7195602" cy="205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44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7B05C-10A8-ECC4-7F0E-C059DFE43E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E49CD1-7591-950E-8678-6BDD62C869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0B2E32-88C4-4329-220B-6F71574FFD4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Test various fields at once</a:t>
            </a:r>
          </a:p>
          <a:p>
            <a:r>
              <a:rPr lang="en-US" dirty="0"/>
              <a:t>Compact testing of lists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838EA99-76DA-E544-91AD-A455DAB9A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Further Techniques</a:t>
            </a:r>
            <a:r>
              <a:rPr lang="en-US" dirty="0"/>
              <a:t>: Extracting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F4C832-D6D6-DF3C-61DE-F43706E8F9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070CB3-02E1-CD1E-6A5B-1C6095F83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790" y="1428750"/>
            <a:ext cx="4596172" cy="269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06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BF0053-9483-D147-9737-65DC82A044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R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2F1111-26A1-AFBC-BB42-895F7D519F38}"/>
              </a:ext>
            </a:extLst>
          </p:cNvPr>
          <p:cNvSpPr txBox="1"/>
          <p:nvPr/>
        </p:nvSpPr>
        <p:spPr>
          <a:xfrm>
            <a:off x="1005234" y="1689520"/>
            <a:ext cx="24767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Questions &amp; Feedback</a:t>
            </a:r>
            <a:endParaRPr lang="en-CH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BAF0B3-ABBE-4E5B-D0CB-3EDE753A9E61}"/>
              </a:ext>
            </a:extLst>
          </p:cNvPr>
          <p:cNvSpPr txBox="1"/>
          <p:nvPr/>
        </p:nvSpPr>
        <p:spPr>
          <a:xfrm>
            <a:off x="557118" y="3203428"/>
            <a:ext cx="3082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&amp; Thank you!</a:t>
            </a:r>
            <a:endParaRPr lang="en-CH" sz="2000" dirty="0"/>
          </a:p>
        </p:txBody>
      </p:sp>
    </p:spTree>
    <p:extLst>
      <p:ext uri="{BB962C8B-B14F-4D97-AF65-F5344CB8AC3E}">
        <p14:creationId xmlns:p14="http://schemas.microsoft.com/office/powerpoint/2010/main" val="451188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560F4A-C7B0-244F-ED82-FABEEB46BB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6DE16E-22F2-013D-27AE-4A2CFBF951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55BC1-46A6-CF28-7838-83EFAEF0E4A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Junit 5</a:t>
            </a:r>
          </a:p>
          <a:p>
            <a:r>
              <a:rPr lang="en-US" dirty="0"/>
              <a:t>Mockito</a:t>
            </a:r>
          </a:p>
          <a:p>
            <a:r>
              <a:rPr lang="en-US" dirty="0"/>
              <a:t>Spring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276C19A-E79E-C5FE-A998-76D4FC364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D6ACD2-263C-4A42-7013-9849037A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8" name="Picture 7" descr="A green and black logo&#10;&#10;AI-generated content may be incorrect.">
            <a:extLst>
              <a:ext uri="{FF2B5EF4-FFF2-40B4-BE49-F238E27FC236}">
                <a16:creationId xmlns:a16="http://schemas.microsoft.com/office/drawing/2014/main" id="{40EE5222-B9B9-1440-FFFF-125868888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891" y="2910716"/>
            <a:ext cx="3645362" cy="2232784"/>
          </a:xfrm>
          <a:prstGeom prst="rect">
            <a:avLst/>
          </a:prstGeom>
        </p:spPr>
      </p:pic>
      <p:pic>
        <p:nvPicPr>
          <p:cNvPr id="10" name="Picture 9" descr="A close-up of a drink&#10;&#10;AI-generated content may be incorrect.">
            <a:extLst>
              <a:ext uri="{FF2B5EF4-FFF2-40B4-BE49-F238E27FC236}">
                <a16:creationId xmlns:a16="http://schemas.microsoft.com/office/drawing/2014/main" id="{2053E4CC-AFB6-A5D0-BC3F-8E00B95DA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354" y="2046074"/>
            <a:ext cx="3645363" cy="1822682"/>
          </a:xfrm>
          <a:prstGeom prst="rect">
            <a:avLst/>
          </a:prstGeom>
        </p:spPr>
      </p:pic>
      <p:pic>
        <p:nvPicPr>
          <p:cNvPr id="12" name="Picture 11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0205F4B9-2354-F03C-1F3C-2159803468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757" y="1020093"/>
            <a:ext cx="3477919" cy="106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51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D480268-2FA0-412B-5BE6-6B7DD290F5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817544-D2B6-FFCD-AEF6-174190739B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97AA3-D500-0A71-C710-57CF26001C8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458204" y="1771079"/>
            <a:ext cx="3587235" cy="2692318"/>
          </a:xfrm>
        </p:spPr>
        <p:txBody>
          <a:bodyPr/>
          <a:lstStyle/>
          <a:p>
            <a:r>
              <a:rPr lang="en-US" dirty="0"/>
              <a:t>Each technique:</a:t>
            </a:r>
          </a:p>
          <a:p>
            <a:pPr lvl="1"/>
            <a:r>
              <a:rPr lang="en-US" dirty="0"/>
              <a:t>Short description</a:t>
            </a:r>
          </a:p>
          <a:p>
            <a:pPr lvl="1"/>
            <a:r>
              <a:rPr lang="en-US" dirty="0"/>
              <a:t>Exercise</a:t>
            </a:r>
          </a:p>
          <a:p>
            <a:pPr lvl="1"/>
            <a:r>
              <a:rPr lang="en-US" dirty="0"/>
              <a:t>5 minutes discussion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85EE72F-3A22-F902-0CB6-8D3AB95E4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4C0235F-9DA6-F3EE-DF6A-B9627D5095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F039FE5-9521-444B-622E-5928BB6781E4}"/>
              </a:ext>
            </a:extLst>
          </p:cNvPr>
          <p:cNvSpPr txBox="1">
            <a:spLocks/>
          </p:cNvSpPr>
          <p:nvPr/>
        </p:nvSpPr>
        <p:spPr>
          <a:xfrm>
            <a:off x="244800" y="1771079"/>
            <a:ext cx="3587235" cy="2692318"/>
          </a:xfrm>
          <a:prstGeom prst="rect">
            <a:avLst/>
          </a:prstGeom>
        </p:spPr>
        <p:txBody>
          <a:bodyPr vert="horz" lIns="27004" tIns="21600" rIns="27004" bIns="21600" rtlCol="0">
            <a:normAutofit/>
          </a:bodyPr>
          <a:lstStyle>
            <a:lvl1pPr marL="138131" indent="-138131" algn="l" defTabSz="685754" rtl="0" eaLnBrk="1" latinLnBrk="0" hangingPunct="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1pPr>
            <a:lvl2pPr marL="467978" indent="-125033" algn="l" defTabSz="685754" rtl="0" eaLnBrk="1" latinLnBrk="0" hangingPunct="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2pPr>
            <a:lvl3pPr marL="804970" indent="-119078" algn="l" defTabSz="685754" rtl="0" eaLnBrk="1" latinLnBrk="0" hangingPunct="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kern="1200" baseline="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3pPr>
            <a:lvl4pPr marL="1143152" indent="-114315" algn="l" defTabSz="685754" rtl="0" eaLnBrk="1" latinLnBrk="0" hangingPunct="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4pPr>
            <a:lvl5pPr marL="1481335" indent="-109552" algn="l" defTabSz="685754" rtl="0" eaLnBrk="1" latinLnBrk="0" hangingPunct="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Techniques:</a:t>
            </a:r>
          </a:p>
          <a:p>
            <a:pPr lvl="1"/>
            <a:r>
              <a:rPr lang="en-US" dirty="0"/>
              <a:t>@Injectmocks</a:t>
            </a:r>
          </a:p>
          <a:p>
            <a:pPr lvl="1"/>
            <a:r>
              <a:rPr lang="en-US" dirty="0" err="1"/>
              <a:t>MockedStatic</a:t>
            </a:r>
            <a:endParaRPr lang="en-US" dirty="0"/>
          </a:p>
          <a:p>
            <a:pPr lvl="1"/>
            <a:r>
              <a:rPr lang="en-US" dirty="0"/>
              <a:t>Spy</a:t>
            </a:r>
          </a:p>
          <a:p>
            <a:pPr lvl="1"/>
            <a:r>
              <a:rPr lang="en-US" dirty="0"/>
              <a:t>@ParametrizedTest</a:t>
            </a:r>
          </a:p>
          <a:p>
            <a:r>
              <a:rPr lang="en-US" dirty="0"/>
              <a:t>Previews of additional techniques</a:t>
            </a:r>
          </a:p>
          <a:p>
            <a:pPr lvl="1"/>
            <a:r>
              <a:rPr lang="en-US" dirty="0" err="1"/>
              <a:t>AssumeThat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Extracting</a:t>
            </a:r>
          </a:p>
        </p:txBody>
      </p:sp>
    </p:spTree>
    <p:extLst>
      <p:ext uri="{BB962C8B-B14F-4D97-AF65-F5344CB8AC3E}">
        <p14:creationId xmlns:p14="http://schemas.microsoft.com/office/powerpoint/2010/main" val="1784287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2089A10-9C4E-076B-B54D-EDB6BDB274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48FA9A-CB22-D11A-A69D-4E591B750A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03EA8F-6DF2-808F-288C-05FC234B9D5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Lots of testing constants</a:t>
            </a:r>
          </a:p>
          <a:p>
            <a:pPr lvl="1"/>
            <a:r>
              <a:rPr lang="en-US" dirty="0"/>
              <a:t>Scrolling between constants, tests and mocked services</a:t>
            </a:r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Mock services via @InjectMocks and @Mock</a:t>
            </a:r>
          </a:p>
          <a:p>
            <a:pPr lvl="1"/>
            <a:r>
              <a:rPr lang="en-US" dirty="0"/>
              <a:t>Mock service methods in test method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32B96A5-CA9D-E5C9-EA42-DD26D6F81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@InjectMocks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568B0CC-FEAD-7782-009C-99DF90195F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38254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D481E9-0117-5852-7DF1-950AF3B582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FC30EC-CDD6-B2AF-1749-40BC26A859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CA45ED-5FB1-B2F3-0BE4-59EE70993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@InjectMocks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353543-2701-426B-7D06-728DD7952F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F6D3D20-D624-68AC-8080-751D88756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00" y="1771079"/>
            <a:ext cx="3254022" cy="175275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D584D3-A792-7F48-1D60-F56BBB9DF2B6}"/>
              </a:ext>
            </a:extLst>
          </p:cNvPr>
          <p:cNvSpPr txBox="1"/>
          <p:nvPr/>
        </p:nvSpPr>
        <p:spPr>
          <a:xfrm>
            <a:off x="588646" y="3940647"/>
            <a:ext cx="2823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Refactor “</a:t>
            </a:r>
            <a:r>
              <a:rPr lang="en-US" i="1" dirty="0" err="1"/>
              <a:t>InjectMocksServiceTest</a:t>
            </a:r>
            <a:r>
              <a:rPr lang="en-US" dirty="0"/>
              <a:t>”</a:t>
            </a:r>
            <a:endParaRPr lang="en-CH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F24450A1-1E5B-F8FD-435C-E336A8703BD3}"/>
              </a:ext>
            </a:extLst>
          </p:cNvPr>
          <p:cNvSpPr/>
          <p:nvPr/>
        </p:nvSpPr>
        <p:spPr>
          <a:xfrm>
            <a:off x="244800" y="3940647"/>
            <a:ext cx="343846" cy="307777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2B02803-A4B2-786C-2F9B-443C960F6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0533" y="681826"/>
            <a:ext cx="5227773" cy="3779848"/>
          </a:xfrm>
          <a:prstGeom prst="rect">
            <a:avLst/>
          </a:prstGeo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B7EF03C0-BBE8-EC6C-2262-02F405950D0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75656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9D5D2B-7AE4-F4E5-DC42-41E3F5255E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7B4F66-A6E1-EF4F-9BA9-347B60FBA7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19D2B2-56EE-C3B2-72DD-20BED37503B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How do you feel about this approach?</a:t>
            </a:r>
          </a:p>
          <a:p>
            <a:pPr lvl="1"/>
            <a:r>
              <a:rPr lang="en-US" dirty="0"/>
              <a:t>Advantages?</a:t>
            </a:r>
          </a:p>
          <a:p>
            <a:pPr lvl="1"/>
            <a:r>
              <a:rPr lang="en-US" dirty="0"/>
              <a:t>Disadvantages?</a:t>
            </a:r>
          </a:p>
          <a:p>
            <a:pPr lvl="1"/>
            <a:r>
              <a:rPr lang="en-US" dirty="0"/>
              <a:t>Alternatives?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8863918-F73E-128D-6A2F-632DFAD34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@InjectMocks – 5 min discussion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5DDB74C-F8DB-02B3-4AF0-EA00A96E2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22848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17E67-7557-D20A-A8DC-4C9981F52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FEF28E7-3302-BC04-3AD7-93934903877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946B4D-0993-B5AD-C600-6214E3B551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E82A94-C877-8AB1-8C18-BAEF8E83770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Service uses static method (e.g. </a:t>
            </a:r>
            <a:r>
              <a:rPr lang="en-US" i="1" dirty="0" err="1"/>
              <a:t>LocalDateTime.now</a:t>
            </a:r>
            <a:r>
              <a:rPr lang="en-US" i="1" dirty="0"/>
              <a:t>()</a:t>
            </a:r>
            <a:r>
              <a:rPr lang="en-US" dirty="0"/>
              <a:t> )</a:t>
            </a:r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Static methods </a:t>
            </a:r>
            <a:r>
              <a:rPr lang="en-US" b="1" dirty="0"/>
              <a:t>can</a:t>
            </a:r>
            <a:r>
              <a:rPr lang="en-US" dirty="0"/>
              <a:t> be mocked!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3B3BD90-67BD-0B50-87C6-EB8EB7590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MockedStatic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695675-C381-6D29-4003-9A190F19E4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42076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8F60C-FF06-A3ED-7FF9-5370690E6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DEE661B-D243-B28E-0DAC-FB977C962F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E8D31F-ABB7-3F9B-8C67-46C0F623EE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C5E6E61-5652-D801-1FBD-FBC2261E6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MockedStatic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68025A-BE4D-F45C-7D0C-082C10EC9B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0D2C5A-C85F-C61B-16CA-8EA6C9C656B9}"/>
              </a:ext>
            </a:extLst>
          </p:cNvPr>
          <p:cNvSpPr txBox="1"/>
          <p:nvPr/>
        </p:nvSpPr>
        <p:spPr>
          <a:xfrm>
            <a:off x="588646" y="3940647"/>
            <a:ext cx="2823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Refactor “</a:t>
            </a:r>
            <a:r>
              <a:rPr lang="en-US" i="1" dirty="0" err="1"/>
              <a:t>UsesStaticServiceTest</a:t>
            </a:r>
            <a:r>
              <a:rPr lang="en-US" dirty="0"/>
              <a:t>”</a:t>
            </a:r>
            <a:endParaRPr lang="en-CH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406155B-7713-FABF-C3EE-A20B8FA6BD61}"/>
              </a:ext>
            </a:extLst>
          </p:cNvPr>
          <p:cNvSpPr/>
          <p:nvPr/>
        </p:nvSpPr>
        <p:spPr>
          <a:xfrm>
            <a:off x="244800" y="3940647"/>
            <a:ext cx="343846" cy="307777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A97D380-F2C2-D396-34ED-45691EFED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00" y="2006300"/>
            <a:ext cx="3846753" cy="834738"/>
          </a:xfrm>
          <a:prstGeom prst="rect">
            <a:avLst/>
          </a:prstGeom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7BD10961-C11D-C4BE-458A-27A8FEB96E3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CH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F0B3721-EEAC-42E1-6AB7-2773B8D73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037" y="1247311"/>
            <a:ext cx="4564017" cy="260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27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704BA-ABE4-3E2D-8706-8D5E00AE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8CEE0F6-4AC1-F615-525B-E9C1C07DFF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14C1E7-69B4-EC2F-86A8-F635C0832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25E4C-2279-2814-C7A0-4AA1B4AB78E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How do you feel about this approach?</a:t>
            </a:r>
          </a:p>
          <a:p>
            <a:pPr lvl="1"/>
            <a:r>
              <a:rPr lang="en-US" dirty="0"/>
              <a:t>Advantages?</a:t>
            </a:r>
          </a:p>
          <a:p>
            <a:pPr lvl="1"/>
            <a:r>
              <a:rPr lang="en-US" dirty="0"/>
              <a:t>Disadvantages?</a:t>
            </a:r>
          </a:p>
          <a:p>
            <a:pPr lvl="1"/>
            <a:r>
              <a:rPr lang="en-US" dirty="0"/>
              <a:t>Alternatives?</a:t>
            </a:r>
            <a:endParaRPr lang="en-CH" dirty="0"/>
          </a:p>
          <a:p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9B670EF-1BF7-EE60-8E23-3024F672C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MockedStatic</a:t>
            </a:r>
            <a:r>
              <a:rPr lang="en-US" dirty="0"/>
              <a:t> – 5 min discussion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F2BE65-0471-C331-BD83-ACC3995F84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93495503"/>
      </p:ext>
    </p:extLst>
  </p:cSld>
  <p:clrMapOvr>
    <a:masterClrMapping/>
  </p:clrMapOvr>
</p:sld>
</file>

<file path=ppt/theme/theme1.xml><?xml version="1.0" encoding="utf-8"?>
<a:theme xmlns:a="http://schemas.openxmlformats.org/drawingml/2006/main" name="ERNI Corporate ">
  <a:themeElements>
    <a:clrScheme name="Benutzerdefiniert 9">
      <a:dk1>
        <a:srgbClr val="3C3C3C"/>
      </a:dk1>
      <a:lt1>
        <a:srgbClr val="FFFFFF"/>
      </a:lt1>
      <a:dk2>
        <a:srgbClr val="123372"/>
      </a:dk2>
      <a:lt2>
        <a:srgbClr val="BEBCBC"/>
      </a:lt2>
      <a:accent1>
        <a:srgbClr val="123372"/>
      </a:accent1>
      <a:accent2>
        <a:srgbClr val="E4040E"/>
      </a:accent2>
      <a:accent3>
        <a:srgbClr val="00A5DB"/>
      </a:accent3>
      <a:accent4>
        <a:srgbClr val="BEBCBC"/>
      </a:accent4>
      <a:accent5>
        <a:srgbClr val="5C5C5B"/>
      </a:accent5>
      <a:accent6>
        <a:srgbClr val="999DC3"/>
      </a:accent6>
      <a:hlink>
        <a:srgbClr val="80425F"/>
      </a:hlink>
      <a:folHlink>
        <a:srgbClr val="8DA900"/>
      </a:folHlink>
    </a:clrScheme>
    <a:fontScheme name="Custom 1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2B329A3-7F7C-4EBB-871D-3034F0B092C0}">
  <we:reference id="22ff87a5-132f-4d52-9e97-94d888e4dd91" version="3.8.0.0" store="EXCatalog" storeType="EXCatalog"/>
  <we:alternateReferences>
    <we:reference id="WA104380050" version="3.8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fbb7d6cc-0636-42a2-8a44-887e50a6cba1" xsi:nil="true"/>
    <Process xmlns="fbb7d6cc-0636-42a2-8a44-887e50a6cba1" xsi:nil="true"/>
  </documentManagement>
</p:properties>
</file>

<file path=customXml/item3.xml><?xml version="1.0" encoding="utf-8"?>
<CustomXml>
  <Property name="Class" value="0" type="System.String"/>
  <Property name="Category" value="12" type="System.String"/>
  <Property name="Content" value="734" type="System.String"/>
  <Property name="Language" value="ch" type="System.String"/>
  <Property name="TemplateType" value="" type="System.String"/>
  <Property name="Author" value="" type="System.String"/>
  <Property name="Classification" value="" type="System.String"/>
  <Property name="FrameContractDate" value="01/01/0001 00:00:00" type="System.DateTime"/>
  <Property name="ContractNumber" value="" type="System.String"/>
  <Property name="Customer" value="" type="System.String"/>
  <Property name="CustomerPostalCode_City" value="" type="System.String"/>
  <Property name="CustomerStreet" value="" type="System.String"/>
  <Property name="DocNumber" value="" type="System.String"/>
  <Property name="Draft" value="False" type="System.Boolean"/>
  <Property name="Project" value="" type="System.String"/>
  <Property name="Site" value="MUC" type="System.String"/>
  <Property name="Subtitle" value="" type="System.String"/>
  <Property name="Title" value="" type="System.String"/>
  <Property name="Version" value="" type="System.String"/>
  <Property name="DocType" value="" type="System.String"/>
  <Property name="DocName" value="" type="System.String"/>
  <Property name="DocPath" value="" type="System.String"/>
  <Property name="DocContent" value="" type="System.String"/>
  <Property name="DocShowVersion" value="False" type="System.Boolean"/>
  <Property name="DocShowDate" value="False" type="System.Boolean"/>
  <Property name="DocDateFormat" value="" type="System.String"/>
  <Property name="Date" value="01/01/0001 00:00:00" type="System.DateTime"/>
  <Property name="DocShowPath" value="False" type="System.Boolean"/>
  <Property name="Logo" value="False" type="System.Boolean"/>
</CustomXml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4C2EB6B24BF244B90F78491AB13C30E" ma:contentTypeVersion="10" ma:contentTypeDescription="Ein neues Dokument erstellen." ma:contentTypeScope="" ma:versionID="9d5b1f6c9cd123a32717e0d99ca319c1">
  <xsd:schema xmlns:xsd="http://www.w3.org/2001/XMLSchema" xmlns:xs="http://www.w3.org/2001/XMLSchema" xmlns:p="http://schemas.microsoft.com/office/2006/metadata/properties" xmlns:ns2="fbb7d6cc-0636-42a2-8a44-887e50a6cba1" xmlns:ns3="808796e2-e496-4b0d-aeb7-d41c10425c26" targetNamespace="http://schemas.microsoft.com/office/2006/metadata/properties" ma:root="true" ma:fieldsID="9a35f54de3d2ca86a3fea80e7136daed" ns2:_="" ns3:_="">
    <xsd:import namespace="fbb7d6cc-0636-42a2-8a44-887e50a6cba1"/>
    <xsd:import namespace="808796e2-e496-4b0d-aeb7-d41c10425c2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_Flow_SignoffStatus" minOccurs="0"/>
                <xsd:element ref="ns2:MediaServiceAutoKeyPoints" minOccurs="0"/>
                <xsd:element ref="ns2:MediaServiceKeyPoints" minOccurs="0"/>
                <xsd:element ref="ns2:Process" minOccurs="0"/>
                <xsd:element ref="ns2:MediaServiceObjectDetectorVersions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b7d6cc-0636-42a2-8a44-887e50a6cb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Flow_SignoffStatus" ma:index="10" nillable="true" ma:displayName="Status Unterschrift" ma:format="Dropdown" ma:internalName="Status_x0020_Unterschrift">
      <xsd:simpleType>
        <xsd:restriction base="dms:Text">
          <xsd:maxLength value="255"/>
        </xsd:restriction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Process" ma:index="13" nillable="true" ma:displayName="Process" ma:description="Process that belong to the template" ma:format="Dropdown" ma:internalName="Process">
      <xsd:simpleType>
        <xsd:restriction base="dms:Note">
          <xsd:maxLength value="255"/>
        </xsd:restriction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8796e2-e496-4b0d-aeb7-d41c10425c26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9D1358C-C2C5-4B09-AF98-A8BC242DAA5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42D0A0-3B64-4F68-82C6-ECDDBE79322C}">
  <ds:schemaRefs>
    <ds:schemaRef ds:uri="75df6a85-924d-40c6-89c7-7af477f8afc2"/>
    <ds:schemaRef ds:uri="8875f526-e60f-4fa2-97de-156f9487452e"/>
    <ds:schemaRef ds:uri="9be78f9b-219d-4697-901d-0d5522f92af1"/>
    <ds:schemaRef ds:uri="c7db377c-2c6f-45b2-bb41-37a06ec2f11a"/>
    <ds:schemaRef ds:uri="ca2bbb2a-51f2-4526-bef8-ea1b24c83844"/>
    <ds:schemaRef ds:uri="d98213ea-40f7-4f96-8c31-095280dec11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fbb7d6cc-0636-42a2-8a44-887e50a6cba1"/>
  </ds:schemaRefs>
</ds:datastoreItem>
</file>

<file path=customXml/itemProps3.xml><?xml version="1.0" encoding="utf-8"?>
<ds:datastoreItem xmlns:ds="http://schemas.openxmlformats.org/officeDocument/2006/customXml" ds:itemID="{B45B739D-4D7D-4979-AD3F-AB95430FF70E}">
  <ds:schemaRefs/>
</ds:datastoreItem>
</file>

<file path=customXml/itemProps4.xml><?xml version="1.0" encoding="utf-8"?>
<ds:datastoreItem xmlns:ds="http://schemas.openxmlformats.org/officeDocument/2006/customXml" ds:itemID="{6BEC2C09-1BBA-413A-8C64-70F5BFD59A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b7d6cc-0636-42a2-8a44-887e50a6cba1"/>
    <ds:schemaRef ds:uri="808796e2-e496-4b0d-aeb7-d41c10425c2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1cf2ba15-c468-47c8-b178-cba8acf110ec}" enabled="1" method="Standard" siteId="{eb25818e-5bd5-49bf-99de-53e3e7b42630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F32B6CFD</Template>
  <TotalTime>0</TotalTime>
  <Words>437</Words>
  <Application>Microsoft Office PowerPoint</Application>
  <PresentationFormat>On-screen Show (16:9)</PresentationFormat>
  <Paragraphs>112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Lato</vt:lpstr>
      <vt:lpstr>Source Sans Pro</vt:lpstr>
      <vt:lpstr>Source Sans Pro </vt:lpstr>
      <vt:lpstr>Times</vt:lpstr>
      <vt:lpstr>Wingdings</vt:lpstr>
      <vt:lpstr>ERNI Corporate </vt:lpstr>
      <vt:lpstr>Java Unit Testing With Mockito Tips And Tricks</vt:lpstr>
      <vt:lpstr>Technologies</vt:lpstr>
      <vt:lpstr>Structure</vt:lpstr>
      <vt:lpstr>@InjectMocks</vt:lpstr>
      <vt:lpstr>@InjectMocks</vt:lpstr>
      <vt:lpstr>@InjectMocks – 5 min discussion</vt:lpstr>
      <vt:lpstr>MockedStatic</vt:lpstr>
      <vt:lpstr>MockedStatic</vt:lpstr>
      <vt:lpstr>MockedStatic – 5 min discussion</vt:lpstr>
      <vt:lpstr>Spy</vt:lpstr>
      <vt:lpstr>Spy</vt:lpstr>
      <vt:lpstr>Spy – 5 min discussion</vt:lpstr>
      <vt:lpstr>@ParameterizedTest</vt:lpstr>
      <vt:lpstr>@ParameterizedTest</vt:lpstr>
      <vt:lpstr>@ParameterizedTest – 5 min discussion</vt:lpstr>
      <vt:lpstr>Further Techniques: AssumeThat</vt:lpstr>
      <vt:lpstr>Further Techniques: Extracting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Plüss Michael (ERNI)</dc:creator>
  <cp:lastModifiedBy>Plüss Michael (ERNI)</cp:lastModifiedBy>
  <cp:revision>1</cp:revision>
  <cp:lastPrinted>2020-07-22T12:22:56Z</cp:lastPrinted>
  <dcterms:created xsi:type="dcterms:W3CDTF">2025-02-20T15:21:38Z</dcterms:created>
  <dcterms:modified xsi:type="dcterms:W3CDTF">2025-02-24T15:37:30Z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0x01010054C2EB6B24BF244B90F78491AB13C30E</vt:lpwstr>
  </property>
  <property fmtid="{D5CDD505-2E9C-101B-9397-08002B2CF9AE}" pid="3" name="MediaServiceImageTags">
    <vt:lpwstr/>
  </property>
</Properties>
</file>